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698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C23A2-9F64-484D-84BF-6714A7A2A308}" type="datetimeFigureOut">
              <a:rPr lang="pt-BR" smtClean="0"/>
              <a:t>26/10/2020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8639B-AA1D-4BCC-80D7-8917ABF98D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1807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C23A2-9F64-484D-84BF-6714A7A2A308}" type="datetimeFigureOut">
              <a:rPr lang="pt-BR" smtClean="0"/>
              <a:t>26/10/2020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8639B-AA1D-4BCC-80D7-8917ABF98D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2183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C23A2-9F64-484D-84BF-6714A7A2A308}" type="datetimeFigureOut">
              <a:rPr lang="pt-BR" smtClean="0"/>
              <a:t>26/10/2020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8639B-AA1D-4BCC-80D7-8917ABF98D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1056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C23A2-9F64-484D-84BF-6714A7A2A308}" type="datetimeFigureOut">
              <a:rPr lang="pt-BR" smtClean="0"/>
              <a:t>26/10/2020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8639B-AA1D-4BCC-80D7-8917ABF98D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8974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C23A2-9F64-484D-84BF-6714A7A2A308}" type="datetimeFigureOut">
              <a:rPr lang="pt-BR" smtClean="0"/>
              <a:t>26/10/2020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8639B-AA1D-4BCC-80D7-8917ABF98D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1556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C23A2-9F64-484D-84BF-6714A7A2A308}" type="datetimeFigureOut">
              <a:rPr lang="pt-BR" smtClean="0"/>
              <a:t>26/10/2020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8639B-AA1D-4BCC-80D7-8917ABF98D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5068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C23A2-9F64-484D-84BF-6714A7A2A308}" type="datetimeFigureOut">
              <a:rPr lang="pt-BR" smtClean="0"/>
              <a:t>26/10/2020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8639B-AA1D-4BCC-80D7-8917ABF98D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2624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C23A2-9F64-484D-84BF-6714A7A2A308}" type="datetimeFigureOut">
              <a:rPr lang="pt-BR" smtClean="0"/>
              <a:t>26/10/2020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8639B-AA1D-4BCC-80D7-8917ABF98D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40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C23A2-9F64-484D-84BF-6714A7A2A308}" type="datetimeFigureOut">
              <a:rPr lang="pt-BR" smtClean="0"/>
              <a:t>26/10/2020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8639B-AA1D-4BCC-80D7-8917ABF98D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8808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C23A2-9F64-484D-84BF-6714A7A2A308}" type="datetimeFigureOut">
              <a:rPr lang="pt-BR" smtClean="0"/>
              <a:t>26/10/2020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8639B-AA1D-4BCC-80D7-8917ABF98D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080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C23A2-9F64-484D-84BF-6714A7A2A308}" type="datetimeFigureOut">
              <a:rPr lang="pt-BR" smtClean="0"/>
              <a:t>26/10/2020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8639B-AA1D-4BCC-80D7-8917ABF98D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8763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C23A2-9F64-484D-84BF-6714A7A2A308}" type="datetimeFigureOut">
              <a:rPr lang="pt-BR" smtClean="0"/>
              <a:t>26/10/2020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A8639B-AA1D-4BCC-80D7-8917ABF98D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4053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543227"/>
            <a:ext cx="3034639" cy="3887366"/>
          </a:xfrm>
          <a:prstGeom prst="rect">
            <a:avLst/>
          </a:prstGeom>
        </p:spPr>
      </p:pic>
      <p:graphicFrame>
        <p:nvGraphicFramePr>
          <p:cNvPr id="8" name="Tabe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7266966"/>
              </p:ext>
            </p:extLst>
          </p:nvPr>
        </p:nvGraphicFramePr>
        <p:xfrm>
          <a:off x="3244672" y="1124744"/>
          <a:ext cx="5688637" cy="4846695"/>
        </p:xfrm>
        <a:graphic>
          <a:graphicData uri="http://schemas.openxmlformats.org/drawingml/2006/table">
            <a:tbl>
              <a:tblPr/>
              <a:tblGrid>
                <a:gridCol w="817105"/>
                <a:gridCol w="1991212"/>
                <a:gridCol w="2880320"/>
              </a:tblGrid>
              <a:tr h="53988"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Parâmetro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121" marR="6121" marT="61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Descrição</a:t>
                      </a:r>
                    </a:p>
                  </a:txBody>
                  <a:tcPr marL="6121" marR="6121" marT="61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Valores admitidos</a:t>
                      </a:r>
                    </a:p>
                  </a:txBody>
                  <a:tcPr marL="6121" marR="6121" marT="61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122423"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IP</a:t>
                      </a:r>
                    </a:p>
                  </a:txBody>
                  <a:tcPr marL="6121" marR="6121" marT="61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IP do Módulo de Acionamento.</a:t>
                      </a:r>
                    </a:p>
                  </a:txBody>
                  <a:tcPr marL="6121" marR="6121" marT="61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Endereço IP, com pontos. Formato 255.255.255.255</a:t>
                      </a:r>
                    </a:p>
                  </a:txBody>
                  <a:tcPr marL="6121" marR="6121" marT="61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751"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PORTA</a:t>
                      </a:r>
                    </a:p>
                  </a:txBody>
                  <a:tcPr marL="6121" marR="6121" marT="61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Porta utilizada para comando e comunicação dos </a:t>
                      </a:r>
                      <a:r>
                        <a:rPr lang="pt-BR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IOs</a:t>
                      </a:r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</a:t>
                      </a:r>
                    </a:p>
                  </a:txBody>
                  <a:tcPr marL="6121" marR="6121" marT="61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5005</a:t>
                      </a:r>
                    </a:p>
                  </a:txBody>
                  <a:tcPr marL="6121" marR="6121" marT="61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190"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PORTA_ENTRADA</a:t>
                      </a:r>
                    </a:p>
                  </a:txBody>
                  <a:tcPr marL="6121" marR="6121" marT="61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Porta utilizada pela leitora serial, no sentido de entrar.</a:t>
                      </a:r>
                    </a:p>
                  </a:txBody>
                  <a:tcPr marL="6121" marR="6121" marT="61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5001 a 5004 - Conforme número da porta serial utilizada</a:t>
                      </a:r>
                    </a:p>
                  </a:txBody>
                  <a:tcPr marL="6121" marR="6121" marT="61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173"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PROTA_SAÍDA</a:t>
                      </a:r>
                    </a:p>
                  </a:txBody>
                  <a:tcPr marL="6121" marR="6121" marT="61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Porta utilizada pela leitora serial, no sentido de </a:t>
                      </a:r>
                      <a:r>
                        <a:rPr lang="pt-B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sair.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121" marR="6121" marT="61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5001 a 5004 - Conforme número da porta serial utilizada</a:t>
                      </a:r>
                    </a:p>
                  </a:txBody>
                  <a:tcPr marL="6121" marR="6121" marT="61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NUM_RELE</a:t>
                      </a:r>
                    </a:p>
                  </a:txBody>
                  <a:tcPr marL="6121" marR="6121" marT="61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Número do relé ao qual o equipamento esta conectado.</a:t>
                      </a:r>
                    </a:p>
                  </a:txBody>
                  <a:tcPr marL="6121" marR="6121" marT="61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 a 4</a:t>
                      </a:r>
                    </a:p>
                  </a:txBody>
                  <a:tcPr marL="6121" marR="6121" marT="61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595"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RELAY_TYPE</a:t>
                      </a:r>
                    </a:p>
                  </a:txBody>
                  <a:tcPr marL="6121" marR="6121" marT="61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Relé funciona como normalmente aberto ou fechado?</a:t>
                      </a:r>
                    </a:p>
                  </a:txBody>
                  <a:tcPr marL="6121" marR="6121" marT="61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"NO" para Normally Open - Normalmente aberto - Valor padrão.</a:t>
                      </a:r>
                      <a:b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"NC" para Normally Closed - Normalmente fechado.</a:t>
                      </a:r>
                    </a:p>
                  </a:txBody>
                  <a:tcPr marL="6121" marR="6121" marT="61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138">
                <a:tc rowSpan="3">
                  <a:txBody>
                    <a:bodyPr/>
                    <a:lstStyle/>
                    <a:p>
                      <a:pPr algn="l" fontAlgn="ctr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RELAY_TIMMING</a:t>
                      </a:r>
                    </a:p>
                  </a:txBody>
                  <a:tcPr marL="6121" marR="6121" marT="61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Regime de funcionamento do relé, quando ativado.</a:t>
                      </a:r>
                    </a:p>
                  </a:txBody>
                  <a:tcPr marL="6121" marR="6121" marT="61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Qualquer valor numérico: relé é ativado pelo tempo informado (em segundos).</a:t>
                      </a:r>
                      <a:b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Esta é a configuração padrão.</a:t>
                      </a:r>
                    </a:p>
                  </a:txBody>
                  <a:tcPr marL="6121" marR="6121" marT="61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861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"MIRROR": relé funciona de maneira a espelhar sinal na entrada.</a:t>
                      </a:r>
                      <a:b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 entrada está em 0, relé fica desativado.</a:t>
                      </a:r>
                      <a:b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 entrada está em 1, relé fica ativado.</a:t>
                      </a:r>
                    </a:p>
                  </a:txBody>
                  <a:tcPr marL="6121" marR="6121" marT="61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86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"FIXED": relé muda de estado e fica fixo até novo acionamento na entrada correspondente.</a:t>
                      </a:r>
                      <a:b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 estava desativado, ativa.</a:t>
                      </a:r>
                      <a:b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 estava ativado, desativa.</a:t>
                      </a:r>
                    </a:p>
                  </a:txBody>
                  <a:tcPr marL="6121" marR="6121" marT="61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 rowSpan="5">
                  <a:txBody>
                    <a:bodyPr/>
                    <a:lstStyle/>
                    <a:p>
                      <a:pPr algn="l" fontAlgn="ctr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INPUT_ADDRESSES</a:t>
                      </a:r>
                    </a:p>
                  </a:txBody>
                  <a:tcPr marL="6121" marR="6121" marT="61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algn="l" fontAlgn="ctr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Para qual módulo/relé o comando é enviado quando há sinal na entrada do módulo?</a:t>
                      </a:r>
                    </a:p>
                  </a:txBody>
                  <a:tcPr marL="6121" marR="6121" marT="61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"0": não aciona nenhum módulo ou relé.</a:t>
                      </a:r>
                    </a:p>
                  </a:txBody>
                  <a:tcPr marL="6121" marR="6121" marT="61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31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"1", "self" ou "": aciona o mesmo módulo, no relé de mesmo número da entrada</a:t>
                      </a:r>
                    </a:p>
                  </a:txBody>
                  <a:tcPr marL="6121" marR="6121" marT="61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853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"ALL": aciona os relés em todos os módulos conectados.</a:t>
                      </a:r>
                    </a:p>
                  </a:txBody>
                  <a:tcPr marL="6121" marR="6121" marT="61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8068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"Endereço IP: número do relé": aciona o módulo com aquele IP, relé de número informado.</a:t>
                      </a:r>
                      <a:b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 separação entre endereço IP e número do relé deve ser feita por dois pontos (:).</a:t>
                      </a:r>
                      <a:b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Ex. "10.19.80.51:1" aciona o módulo de IP 10.19.80.51, no relé número 1.</a:t>
                      </a:r>
                    </a:p>
                  </a:txBody>
                  <a:tcPr marL="6121" marR="6121" marT="61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603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 regra acima pode ser composta, para acionar vários módulos, em relés específicos</a:t>
                      </a:r>
                      <a:r>
                        <a:rPr lang="pt-B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</a:t>
                      </a:r>
                    </a:p>
                    <a:p>
                      <a:pPr algn="l" fontAlgn="ctr"/>
                      <a:r>
                        <a:rPr lang="pt-B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Neste caso,  para mandar</a:t>
                      </a:r>
                      <a:r>
                        <a:rPr lang="pt-BR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comandos para o próprio módulo, deve-se explicitar seu IP e número do relé, como se fosse módulo externo.</a:t>
                      </a:r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/>
                      </a:r>
                      <a:b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pt-B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Os </a:t>
                      </a:r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módulos devem ser separados por vírgula (,).</a:t>
                      </a:r>
                      <a:b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Ex. "10.19.80.51:1,10.19.80.52:1" aciona o módulo de IP 10.19.80.51, no relé número 1 e  módulo de IP 10.19.80.52, no relé número 1</a:t>
                      </a:r>
                      <a:r>
                        <a:rPr lang="pt-B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121" marR="6121" marT="61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CaixaDeTexto 8"/>
          <p:cNvSpPr txBox="1"/>
          <p:nvPr/>
        </p:nvSpPr>
        <p:spPr>
          <a:xfrm>
            <a:off x="251520" y="918493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BR" dirty="0" smtClean="0"/>
              <a:t>Na solução Global Access</a:t>
            </a:r>
            <a:endParaRPr lang="pt-BR" dirty="0"/>
          </a:p>
        </p:txBody>
      </p:sp>
      <p:sp>
        <p:nvSpPr>
          <p:cNvPr id="13" name="Título 1"/>
          <p:cNvSpPr txBox="1">
            <a:spLocks/>
          </p:cNvSpPr>
          <p:nvPr/>
        </p:nvSpPr>
        <p:spPr>
          <a:xfrm>
            <a:off x="685800" y="260648"/>
            <a:ext cx="7772400" cy="6480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600" dirty="0" smtClean="0"/>
              <a:t>Parâmetros e</a:t>
            </a:r>
            <a:br>
              <a:rPr lang="pt-BR" sz="1600" dirty="0" smtClean="0"/>
            </a:br>
            <a:r>
              <a:rPr lang="pt-BR" sz="1600" dirty="0" smtClean="0"/>
              <a:t>possibilidades de funcionamento dos relés</a:t>
            </a:r>
            <a:br>
              <a:rPr lang="pt-BR" sz="1600" dirty="0" smtClean="0"/>
            </a:br>
            <a:r>
              <a:rPr lang="pt-BR" sz="1600" dirty="0" smtClean="0"/>
              <a:t>2020-10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1470119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sz="1100" dirty="0" smtClean="0"/>
              <a:t>Existem as mesmas possibilidades da solução Global Access.</a:t>
            </a:r>
          </a:p>
          <a:p>
            <a:pPr marL="0" indent="0">
              <a:buNone/>
            </a:pPr>
            <a:r>
              <a:rPr lang="pt-BR" sz="1100" dirty="0" smtClean="0"/>
              <a:t>			</a:t>
            </a:r>
          </a:p>
          <a:p>
            <a:r>
              <a:rPr lang="pt-BR" sz="1100" dirty="0" smtClean="0"/>
              <a:t>Configuração deve ser feita no arquivo:</a:t>
            </a:r>
          </a:p>
          <a:p>
            <a:pPr marL="0" indent="0">
              <a:buNone/>
            </a:pPr>
            <a:r>
              <a:rPr lang="pt-BR" sz="1100" dirty="0" smtClean="0"/>
              <a:t>	config_files\config_simple_database.py</a:t>
            </a:r>
          </a:p>
          <a:p>
            <a:pPr marL="0" indent="0">
              <a:buNone/>
            </a:pPr>
            <a:endParaRPr lang="pt-BR" sz="1100" dirty="0" smtClean="0"/>
          </a:p>
          <a:p>
            <a:r>
              <a:rPr lang="pt-BR" sz="1100" dirty="0" smtClean="0"/>
              <a:t>Parâmetros devem ser colocados no seguinte formado (exemplo no próximo slide):</a:t>
            </a:r>
          </a:p>
          <a:p>
            <a:endParaRPr lang="pt-BR" sz="1100" dirty="0" smtClean="0"/>
          </a:p>
          <a:p>
            <a:pPr marL="0" indent="0">
              <a:buNone/>
            </a:pPr>
            <a:r>
              <a:rPr lang="en-US" sz="1100" dirty="0" err="1" smtClean="0"/>
              <a:t>module_parameters</a:t>
            </a:r>
            <a:r>
              <a:rPr lang="en-US" sz="1100" dirty="0" smtClean="0"/>
              <a:t> = [</a:t>
            </a:r>
          </a:p>
          <a:p>
            <a:pPr marL="0" indent="0">
              <a:buNone/>
            </a:pPr>
            <a:r>
              <a:rPr lang="en-US" sz="1100" dirty="0" smtClean="0"/>
              <a:t>     [</a:t>
            </a:r>
          </a:p>
          <a:p>
            <a:pPr marL="0" indent="0">
              <a:buNone/>
            </a:pPr>
            <a:r>
              <a:rPr lang="en-US" sz="1100" dirty="0" smtClean="0"/>
              <a:t>     0: IP of Comm5.MA,</a:t>
            </a:r>
          </a:p>
          <a:p>
            <a:pPr marL="0" indent="0">
              <a:buNone/>
            </a:pPr>
            <a:r>
              <a:rPr lang="en-US" sz="1100" dirty="0" smtClean="0"/>
              <a:t>     1: [Default status of each relays], accepts:</a:t>
            </a:r>
          </a:p>
          <a:p>
            <a:pPr marL="0" indent="0">
              <a:buNone/>
            </a:pPr>
            <a:r>
              <a:rPr lang="en-US" sz="1100" dirty="0" smtClean="0"/>
              <a:t>             NC for normally closed relay.</a:t>
            </a:r>
          </a:p>
          <a:p>
            <a:pPr marL="0" indent="0">
              <a:buNone/>
            </a:pPr>
            <a:r>
              <a:rPr lang="en-US" sz="1100" dirty="0" smtClean="0"/>
              <a:t>             NO for normally open relay.</a:t>
            </a:r>
          </a:p>
          <a:p>
            <a:pPr marL="0" indent="0">
              <a:buNone/>
            </a:pPr>
            <a:r>
              <a:rPr lang="en-US" sz="1100" dirty="0" smtClean="0"/>
              <a:t>     2: [Default timing for each relay], accepts:</a:t>
            </a:r>
          </a:p>
          <a:p>
            <a:pPr marL="0" indent="0">
              <a:buNone/>
            </a:pPr>
            <a:r>
              <a:rPr lang="en-US" sz="1100" dirty="0" smtClean="0"/>
              <a:t>             number (greater than 0): the relay will be Temporary. It will be set for 'number' seconds and then reset. -- Default state.</a:t>
            </a:r>
          </a:p>
          <a:p>
            <a:pPr marL="0" indent="0">
              <a:buNone/>
            </a:pPr>
            <a:r>
              <a:rPr lang="en-US" sz="1100" dirty="0" smtClean="0"/>
              <a:t>             'Mirror': When input is 1, the relay will be set and stay set until input receives 0.</a:t>
            </a:r>
          </a:p>
          <a:p>
            <a:pPr marL="0" indent="0">
              <a:buNone/>
            </a:pPr>
            <a:r>
              <a:rPr lang="en-US" sz="1100" dirty="0" smtClean="0"/>
              <a:t>             'Fixed':  When input is 1, the relay change status (set/reset). If input is 0, nothing happens.</a:t>
            </a:r>
          </a:p>
          <a:p>
            <a:pPr marL="0" indent="0">
              <a:buNone/>
            </a:pPr>
            <a:r>
              <a:rPr lang="en-US" sz="1100" dirty="0" smtClean="0"/>
              <a:t>     3: [Input addresses (which relays to set when input is on)], accepts:</a:t>
            </a:r>
          </a:p>
          <a:p>
            <a:pPr marL="0" indent="0">
              <a:buNone/>
            </a:pPr>
            <a:r>
              <a:rPr lang="en-US" sz="1100" dirty="0" smtClean="0"/>
              <a:t>             '0': none</a:t>
            </a:r>
          </a:p>
          <a:p>
            <a:pPr marL="0" indent="0">
              <a:buNone/>
            </a:pPr>
            <a:r>
              <a:rPr lang="en-US" sz="1100" dirty="0" smtClean="0"/>
              <a:t>             'Self': itself, same relay number.</a:t>
            </a:r>
          </a:p>
          <a:p>
            <a:pPr marL="0" indent="0">
              <a:buNone/>
            </a:pPr>
            <a:r>
              <a:rPr lang="en-US" sz="1100" dirty="0" smtClean="0"/>
              <a:t>             'All': all Comm5 connected to Middleware, same relay number.</a:t>
            </a:r>
          </a:p>
          <a:p>
            <a:pPr marL="0" indent="0">
              <a:buNone/>
            </a:pPr>
            <a:r>
              <a:rPr lang="en-US" sz="1100" dirty="0" smtClean="0"/>
              <a:t>             ['</a:t>
            </a:r>
            <a:r>
              <a:rPr lang="en-US" sz="1100" dirty="0" err="1" smtClean="0"/>
              <a:t>IP:relay</a:t>
            </a:r>
            <a:r>
              <a:rPr lang="en-US" sz="1100" dirty="0" smtClean="0"/>
              <a:t> number']: other specific Comm5, relay number</a:t>
            </a:r>
          </a:p>
          <a:p>
            <a:pPr marL="0" indent="0">
              <a:buNone/>
            </a:pPr>
            <a:r>
              <a:rPr lang="en-US" sz="1100" dirty="0" smtClean="0"/>
              <a:t>                 Accepts list of modules, in the format such as:</a:t>
            </a:r>
          </a:p>
          <a:p>
            <a:pPr marL="0" indent="0">
              <a:buNone/>
            </a:pPr>
            <a:r>
              <a:rPr lang="en-US" sz="1100" dirty="0" smtClean="0"/>
              <a:t>                     ['10.19.80.51:1, 10.19.80.52:1, 10.19.80.53:1','Self','Self','Self']</a:t>
            </a:r>
          </a:p>
          <a:p>
            <a:pPr marL="0" indent="0">
              <a:buNone/>
            </a:pPr>
            <a:r>
              <a:rPr lang="en-US" sz="1100" dirty="0" smtClean="0"/>
              <a:t>     ],</a:t>
            </a:r>
          </a:p>
          <a:p>
            <a:pPr marL="0" indent="0">
              <a:buNone/>
            </a:pPr>
            <a:r>
              <a:rPr lang="en-US" sz="1100" dirty="0" smtClean="0"/>
              <a:t>]</a:t>
            </a:r>
            <a:endParaRPr lang="pt-BR" sz="1100" dirty="0" smtClean="0"/>
          </a:p>
        </p:txBody>
      </p:sp>
      <p:sp>
        <p:nvSpPr>
          <p:cNvPr id="5" name="CaixaDeTexto 4"/>
          <p:cNvSpPr txBox="1"/>
          <p:nvPr/>
        </p:nvSpPr>
        <p:spPr>
          <a:xfrm>
            <a:off x="251520" y="918493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pt-BR" dirty="0" smtClean="0"/>
              <a:t>Na solução simplificada – Geral:</a:t>
            </a:r>
            <a:endParaRPr lang="pt-BR" dirty="0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685800" y="260648"/>
            <a:ext cx="7772400" cy="6480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600" dirty="0" smtClean="0"/>
              <a:t>Parâmetros e</a:t>
            </a:r>
            <a:br>
              <a:rPr lang="pt-BR" sz="1600" dirty="0" smtClean="0"/>
            </a:br>
            <a:r>
              <a:rPr lang="pt-BR" sz="1600" dirty="0" smtClean="0"/>
              <a:t>possibilidades de funcionamento dos relés</a:t>
            </a:r>
            <a:br>
              <a:rPr lang="pt-BR" sz="1600" dirty="0" smtClean="0"/>
            </a:br>
            <a:r>
              <a:rPr lang="pt-BR" sz="1600" dirty="0" smtClean="0"/>
              <a:t>2020-10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25398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t-BR" sz="1100" dirty="0" smtClean="0"/>
              <a:t># For Fazenda Veredas:</a:t>
            </a:r>
          </a:p>
          <a:p>
            <a:pPr marL="0" indent="0">
              <a:buNone/>
            </a:pPr>
            <a:r>
              <a:rPr lang="pt-BR" sz="1100" dirty="0" err="1" smtClean="0"/>
              <a:t>module_parameters</a:t>
            </a:r>
            <a:r>
              <a:rPr lang="pt-BR" sz="1100" dirty="0" smtClean="0"/>
              <a:t> = [</a:t>
            </a:r>
          </a:p>
          <a:p>
            <a:pPr marL="0" indent="0">
              <a:buNone/>
            </a:pPr>
            <a:r>
              <a:rPr lang="pt-BR" sz="1100" dirty="0" smtClean="0"/>
              <a:t>[</a:t>
            </a:r>
          </a:p>
          <a:p>
            <a:pPr marL="0" indent="0">
              <a:buNone/>
            </a:pPr>
            <a:r>
              <a:rPr lang="pt-BR" sz="1100" dirty="0" smtClean="0"/>
              <a:t>    '192.168.1.41', </a:t>
            </a:r>
          </a:p>
          <a:p>
            <a:pPr marL="0" indent="0">
              <a:buNone/>
            </a:pPr>
            <a:r>
              <a:rPr lang="pt-BR" sz="1100" dirty="0" smtClean="0"/>
              <a:t>    ['NO', 'NO', 'NO', 'NO'],</a:t>
            </a:r>
          </a:p>
          <a:p>
            <a:pPr marL="0" indent="0">
              <a:buNone/>
            </a:pPr>
            <a:r>
              <a:rPr lang="pt-BR" sz="1100" dirty="0" smtClean="0"/>
              <a:t>    ['</a:t>
            </a:r>
            <a:r>
              <a:rPr lang="pt-BR" sz="1100" dirty="0" err="1" smtClean="0"/>
              <a:t>Fixed</a:t>
            </a:r>
            <a:r>
              <a:rPr lang="pt-BR" sz="1100" dirty="0" smtClean="0"/>
              <a:t>', '</a:t>
            </a:r>
            <a:r>
              <a:rPr lang="pt-BR" sz="1100" dirty="0" err="1" smtClean="0"/>
              <a:t>Fixed</a:t>
            </a:r>
            <a:r>
              <a:rPr lang="pt-BR" sz="1100" dirty="0" smtClean="0"/>
              <a:t>', '</a:t>
            </a:r>
            <a:r>
              <a:rPr lang="pt-BR" sz="1100" dirty="0" err="1" smtClean="0"/>
              <a:t>Fixed</a:t>
            </a:r>
            <a:r>
              <a:rPr lang="pt-BR" sz="1100" dirty="0" smtClean="0"/>
              <a:t>', '</a:t>
            </a:r>
            <a:r>
              <a:rPr lang="pt-BR" sz="1100" dirty="0" err="1" smtClean="0"/>
              <a:t>Fixed</a:t>
            </a:r>
            <a:r>
              <a:rPr lang="pt-BR" sz="1100" dirty="0" smtClean="0"/>
              <a:t>'],</a:t>
            </a:r>
          </a:p>
          <a:p>
            <a:pPr marL="0" indent="0">
              <a:buNone/>
            </a:pPr>
            <a:r>
              <a:rPr lang="pt-BR" sz="1100" dirty="0" smtClean="0"/>
              <a:t>    ['192.168.1.41:1, 192.168.1.42:1, 192.168.1.43:1, 192.168.1.44:1','Self','Self','Self']</a:t>
            </a:r>
          </a:p>
          <a:p>
            <a:pPr marL="0" indent="0">
              <a:buNone/>
            </a:pPr>
            <a:r>
              <a:rPr lang="pt-BR" sz="1100" dirty="0" smtClean="0"/>
              <a:t>],</a:t>
            </a:r>
          </a:p>
          <a:p>
            <a:pPr marL="0" indent="0">
              <a:buNone/>
            </a:pPr>
            <a:r>
              <a:rPr lang="pt-BR" sz="1100" dirty="0" smtClean="0"/>
              <a:t>[</a:t>
            </a:r>
          </a:p>
          <a:p>
            <a:pPr marL="0" indent="0">
              <a:buNone/>
            </a:pPr>
            <a:r>
              <a:rPr lang="pt-BR" sz="1100" dirty="0" smtClean="0"/>
              <a:t>    '192.168.1.42', </a:t>
            </a:r>
          </a:p>
          <a:p>
            <a:pPr marL="0" indent="0">
              <a:buNone/>
            </a:pPr>
            <a:r>
              <a:rPr lang="pt-BR" sz="1100" dirty="0" smtClean="0"/>
              <a:t>    ['NO', 'NO', 'NO', 'NO'],</a:t>
            </a:r>
          </a:p>
          <a:p>
            <a:pPr marL="0" indent="0">
              <a:buNone/>
            </a:pPr>
            <a:r>
              <a:rPr lang="pt-BR" sz="1100" dirty="0" smtClean="0"/>
              <a:t>    ['</a:t>
            </a:r>
            <a:r>
              <a:rPr lang="pt-BR" sz="1100" dirty="0" err="1" smtClean="0"/>
              <a:t>Fixed</a:t>
            </a:r>
            <a:r>
              <a:rPr lang="pt-BR" sz="1100" dirty="0" smtClean="0"/>
              <a:t>', '</a:t>
            </a:r>
            <a:r>
              <a:rPr lang="pt-BR" sz="1100" dirty="0" err="1" smtClean="0"/>
              <a:t>Fixed</a:t>
            </a:r>
            <a:r>
              <a:rPr lang="pt-BR" sz="1100" dirty="0" smtClean="0"/>
              <a:t>', '</a:t>
            </a:r>
            <a:r>
              <a:rPr lang="pt-BR" sz="1100" dirty="0" err="1" smtClean="0"/>
              <a:t>Fixed</a:t>
            </a:r>
            <a:r>
              <a:rPr lang="pt-BR" sz="1100" dirty="0" smtClean="0"/>
              <a:t>', '</a:t>
            </a:r>
            <a:r>
              <a:rPr lang="pt-BR" sz="1100" dirty="0" err="1" smtClean="0"/>
              <a:t>Fixed</a:t>
            </a:r>
            <a:r>
              <a:rPr lang="pt-BR" sz="1100" dirty="0" smtClean="0"/>
              <a:t>'],</a:t>
            </a:r>
          </a:p>
          <a:p>
            <a:pPr marL="0" indent="0">
              <a:buNone/>
            </a:pPr>
            <a:r>
              <a:rPr lang="pt-BR" sz="1100" dirty="0" smtClean="0"/>
              <a:t>    ['192.168.1.41:1, 192.168.1.42:1, 192.168.1.43:1, 192.168.1.44:1','Self','Self','Self']</a:t>
            </a:r>
          </a:p>
          <a:p>
            <a:pPr marL="0" indent="0">
              <a:buNone/>
            </a:pPr>
            <a:r>
              <a:rPr lang="pt-BR" sz="1100" dirty="0" smtClean="0"/>
              <a:t>],</a:t>
            </a:r>
          </a:p>
          <a:p>
            <a:pPr marL="0" indent="0">
              <a:buNone/>
            </a:pPr>
            <a:r>
              <a:rPr lang="pt-BR" sz="1100" dirty="0" smtClean="0"/>
              <a:t>[</a:t>
            </a:r>
          </a:p>
          <a:p>
            <a:pPr marL="0" indent="0">
              <a:buNone/>
            </a:pPr>
            <a:r>
              <a:rPr lang="pt-BR" sz="1100" dirty="0" smtClean="0"/>
              <a:t>    '192.168.1.43', </a:t>
            </a:r>
          </a:p>
          <a:p>
            <a:pPr marL="0" indent="0">
              <a:buNone/>
            </a:pPr>
            <a:r>
              <a:rPr lang="pt-BR" sz="1100" dirty="0" smtClean="0"/>
              <a:t>    ['NO', 'NO', 'NO', 'NO'],</a:t>
            </a:r>
          </a:p>
          <a:p>
            <a:pPr marL="0" indent="0">
              <a:buNone/>
            </a:pPr>
            <a:r>
              <a:rPr lang="pt-BR" sz="1100" dirty="0" smtClean="0"/>
              <a:t>    ['</a:t>
            </a:r>
            <a:r>
              <a:rPr lang="pt-BR" sz="1100" dirty="0" err="1" smtClean="0"/>
              <a:t>Fixed</a:t>
            </a:r>
            <a:r>
              <a:rPr lang="pt-BR" sz="1100" dirty="0" smtClean="0"/>
              <a:t>', '</a:t>
            </a:r>
            <a:r>
              <a:rPr lang="pt-BR" sz="1100" dirty="0" err="1" smtClean="0"/>
              <a:t>Fixed</a:t>
            </a:r>
            <a:r>
              <a:rPr lang="pt-BR" sz="1100" dirty="0" smtClean="0"/>
              <a:t>', '</a:t>
            </a:r>
            <a:r>
              <a:rPr lang="pt-BR" sz="1100" dirty="0" err="1" smtClean="0"/>
              <a:t>Fixed</a:t>
            </a:r>
            <a:r>
              <a:rPr lang="pt-BR" sz="1100" dirty="0" smtClean="0"/>
              <a:t>', '</a:t>
            </a:r>
            <a:r>
              <a:rPr lang="pt-BR" sz="1100" dirty="0" err="1" smtClean="0"/>
              <a:t>Fixed</a:t>
            </a:r>
            <a:r>
              <a:rPr lang="pt-BR" sz="1100" dirty="0" smtClean="0"/>
              <a:t>'],</a:t>
            </a:r>
          </a:p>
          <a:p>
            <a:pPr marL="0" indent="0">
              <a:buNone/>
            </a:pPr>
            <a:r>
              <a:rPr lang="pt-BR" sz="1100" dirty="0" smtClean="0"/>
              <a:t>    ['192.168.1.41:1, 192.168.1.42:1, 192.168.1.43:1, 192.168.1.44:1','Self','Self','Self']</a:t>
            </a:r>
          </a:p>
          <a:p>
            <a:pPr marL="0" indent="0">
              <a:buNone/>
            </a:pPr>
            <a:r>
              <a:rPr lang="pt-BR" sz="1100" dirty="0" smtClean="0"/>
              <a:t>],</a:t>
            </a:r>
          </a:p>
          <a:p>
            <a:pPr marL="0" indent="0">
              <a:buNone/>
            </a:pPr>
            <a:r>
              <a:rPr lang="pt-BR" sz="1100" dirty="0" smtClean="0"/>
              <a:t>[</a:t>
            </a:r>
          </a:p>
          <a:p>
            <a:pPr marL="0" indent="0">
              <a:buNone/>
            </a:pPr>
            <a:r>
              <a:rPr lang="pt-BR" sz="1100" dirty="0" smtClean="0"/>
              <a:t>    '192.168.1.44', </a:t>
            </a:r>
          </a:p>
          <a:p>
            <a:pPr marL="0" indent="0">
              <a:buNone/>
            </a:pPr>
            <a:r>
              <a:rPr lang="pt-BR" sz="1100" dirty="0" smtClean="0"/>
              <a:t>    ['NO', 'NO', 'NO', 'NO'],</a:t>
            </a:r>
          </a:p>
          <a:p>
            <a:pPr marL="0" indent="0">
              <a:buNone/>
            </a:pPr>
            <a:r>
              <a:rPr lang="pt-BR" sz="1100" dirty="0" smtClean="0"/>
              <a:t>    ['</a:t>
            </a:r>
            <a:r>
              <a:rPr lang="pt-BR" sz="1100" dirty="0" err="1" smtClean="0"/>
              <a:t>Fixed</a:t>
            </a:r>
            <a:r>
              <a:rPr lang="pt-BR" sz="1100" dirty="0" smtClean="0"/>
              <a:t>', '</a:t>
            </a:r>
            <a:r>
              <a:rPr lang="pt-BR" sz="1100" dirty="0" err="1" smtClean="0"/>
              <a:t>Fixed</a:t>
            </a:r>
            <a:r>
              <a:rPr lang="pt-BR" sz="1100" dirty="0" smtClean="0"/>
              <a:t>', '</a:t>
            </a:r>
            <a:r>
              <a:rPr lang="pt-BR" sz="1100" dirty="0" err="1" smtClean="0"/>
              <a:t>Fixed</a:t>
            </a:r>
            <a:r>
              <a:rPr lang="pt-BR" sz="1100" dirty="0" smtClean="0"/>
              <a:t>', '</a:t>
            </a:r>
            <a:r>
              <a:rPr lang="pt-BR" sz="1100" dirty="0" err="1" smtClean="0"/>
              <a:t>Fixed</a:t>
            </a:r>
            <a:r>
              <a:rPr lang="pt-BR" sz="1100" dirty="0" smtClean="0"/>
              <a:t>'],</a:t>
            </a:r>
          </a:p>
          <a:p>
            <a:pPr marL="0" indent="0">
              <a:buNone/>
            </a:pPr>
            <a:r>
              <a:rPr lang="pt-BR" sz="1100" dirty="0" smtClean="0"/>
              <a:t>    ['192.168.1.41:1, 192.168.1.42:1, 192.168.1.43:1, 192.168.1.44:1','Self','Self','Self']</a:t>
            </a:r>
          </a:p>
          <a:p>
            <a:pPr marL="0" indent="0">
              <a:buNone/>
            </a:pPr>
            <a:r>
              <a:rPr lang="pt-BR" sz="1100" dirty="0" smtClean="0"/>
              <a:t>],</a:t>
            </a:r>
          </a:p>
          <a:p>
            <a:pPr marL="0" indent="0">
              <a:buNone/>
            </a:pPr>
            <a:r>
              <a:rPr lang="pt-BR" sz="1100" dirty="0" smtClean="0"/>
              <a:t>]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251520" y="918493"/>
            <a:ext cx="432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pt-BR" dirty="0" smtClean="0"/>
              <a:t>Na solução simplificada – Exemplo:</a:t>
            </a:r>
            <a:endParaRPr lang="pt-BR" dirty="0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685800" y="260648"/>
            <a:ext cx="7772400" cy="6480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600" dirty="0" smtClean="0"/>
              <a:t>Parâmetros e</a:t>
            </a:r>
            <a:br>
              <a:rPr lang="pt-BR" sz="1600" dirty="0" smtClean="0"/>
            </a:br>
            <a:r>
              <a:rPr lang="pt-BR" sz="1600" dirty="0" smtClean="0"/>
              <a:t>possibilidades de funcionamento dos relés</a:t>
            </a:r>
            <a:br>
              <a:rPr lang="pt-BR" sz="1600" dirty="0" smtClean="0"/>
            </a:br>
            <a:r>
              <a:rPr lang="pt-BR" sz="1600" dirty="0" smtClean="0"/>
              <a:t>2020-10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5462584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488</Words>
  <Application>Microsoft Office PowerPoint</Application>
  <PresentationFormat>Apresentação na tela (4:3)</PresentationFormat>
  <Paragraphs>93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4" baseType="lpstr">
      <vt:lpstr>Tema do Office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Parâmetros e possibilidades de funcionamento dos relés 2020-10</dc:title>
  <dc:creator>João Oliveira</dc:creator>
  <cp:lastModifiedBy>João Oliveira</cp:lastModifiedBy>
  <cp:revision>6</cp:revision>
  <dcterms:created xsi:type="dcterms:W3CDTF">2020-10-26T18:49:12Z</dcterms:created>
  <dcterms:modified xsi:type="dcterms:W3CDTF">2020-10-26T19:07:18Z</dcterms:modified>
</cp:coreProperties>
</file>