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8" r:id="rId6"/>
    <p:sldId id="267" r:id="rId7"/>
  </p:sldIdLst>
  <p:sldSz cx="15119350" cy="10691813"/>
  <p:notesSz cx="6858000" cy="9144000"/>
  <p:defaultTextStyle>
    <a:defPPr>
      <a:defRPr lang="pt-BR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D0"/>
    <a:srgbClr val="FFC000"/>
    <a:srgbClr val="A86ED4"/>
    <a:srgbClr val="FFFFFF"/>
    <a:srgbClr val="9BE5FF"/>
    <a:srgbClr val="4B4C50"/>
    <a:srgbClr val="91F4A2"/>
    <a:srgbClr val="5A915B"/>
    <a:srgbClr val="8A7F7C"/>
    <a:srgbClr val="E5D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8249" autoAdjust="0"/>
  </p:normalViewPr>
  <p:slideViewPr>
    <p:cSldViewPr snapToGrid="0">
      <p:cViewPr>
        <p:scale>
          <a:sx n="75" d="100"/>
          <a:sy n="75" d="100"/>
        </p:scale>
        <p:origin x="1626" y="54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18982-3407-49DB-A037-46B8512C8C13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2C78-5489-4D68-A652-336EE40EF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1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2C78-5489-4D68-A652-336EE40EF8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6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2C78-5489-4D68-A652-336EE40EF8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01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93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2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0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3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2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095E-B86B-4A41-AC8E-AFA443CAB370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64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2.jpeg"/><Relationship Id="rId4" Type="http://schemas.openxmlformats.org/officeDocument/2006/relationships/image" Target="../media/image1.jp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574747" y="7332520"/>
            <a:ext cx="3667760" cy="2865309"/>
            <a:chOff x="2574747" y="7332520"/>
            <a:chExt cx="3667760" cy="2865309"/>
          </a:xfrm>
        </p:grpSpPr>
        <p:pic>
          <p:nvPicPr>
            <p:cNvPr id="30" name="Imagem 2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063"/>
            <a:stretch/>
          </p:blipFill>
          <p:spPr>
            <a:xfrm>
              <a:off x="2574747" y="7332520"/>
              <a:ext cx="3667760" cy="2436495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5147155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5044447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412292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309584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676914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5574206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942051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5839343" y="7364291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5145556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5042848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410693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07985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675315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572607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5940452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837744" y="9680957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312119" y="9666671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4209411" y="9666671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34" name="Picture 10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r="31538" b="10705"/>
            <a:stretch/>
          </p:blipFill>
          <p:spPr bwMode="auto">
            <a:xfrm>
              <a:off x="2640910" y="9558918"/>
              <a:ext cx="236904" cy="62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Elipse 138"/>
            <p:cNvSpPr/>
            <p:nvPr/>
          </p:nvSpPr>
          <p:spPr>
            <a:xfrm>
              <a:off x="2691687" y="10152110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2772488" y="10152110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CaixaDeTexto 237"/>
            <p:cNvSpPr txBox="1"/>
            <p:nvPr/>
          </p:nvSpPr>
          <p:spPr>
            <a:xfrm>
              <a:off x="4451910" y="9570370"/>
              <a:ext cx="55079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DIP1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DIP2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5" name="Grupo 214"/>
          <p:cNvGrpSpPr/>
          <p:nvPr/>
        </p:nvGrpSpPr>
        <p:grpSpPr>
          <a:xfrm>
            <a:off x="8892586" y="3684442"/>
            <a:ext cx="444288" cy="1068846"/>
            <a:chOff x="8892586" y="3770170"/>
            <a:chExt cx="444288" cy="1068846"/>
          </a:xfrm>
        </p:grpSpPr>
        <p:pic>
          <p:nvPicPr>
            <p:cNvPr id="228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720" b="-1"/>
            <a:stretch/>
          </p:blipFill>
          <p:spPr bwMode="auto">
            <a:xfrm>
              <a:off x="8892586" y="3770170"/>
              <a:ext cx="444288" cy="106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Elipse 145"/>
            <p:cNvSpPr/>
            <p:nvPr/>
          </p:nvSpPr>
          <p:spPr>
            <a:xfrm rot="5400000">
              <a:off x="8964420" y="4170919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 rot="5400000">
              <a:off x="8964420" y="4346062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 rot="5400000">
              <a:off x="8964420" y="399826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 rot="5400000">
              <a:off x="8964420" y="3818471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 rot="5400000">
              <a:off x="8964420" y="4522896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 rot="5400000">
              <a:off x="8964420" y="4697825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 rot="5400000">
              <a:off x="9155677" y="4173779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 rot="5400000">
              <a:off x="9159785" y="4346063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 rot="5400000">
              <a:off x="9157404" y="3818471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 rot="5400000">
              <a:off x="9149291" y="4000731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 rot="5400000">
              <a:off x="9157404" y="452289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 rot="5400000">
              <a:off x="9157404" y="4697825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2" name="Conector angulado 765"/>
            <p:cNvCxnSpPr>
              <a:stCxn id="251" idx="1"/>
              <a:endCxn id="254" idx="7"/>
            </p:cNvCxnSpPr>
            <p:nvPr/>
          </p:nvCxnSpPr>
          <p:spPr>
            <a:xfrm flipH="1" flipV="1">
              <a:off x="9196366" y="4047806"/>
              <a:ext cx="6386" cy="134050"/>
            </a:xfrm>
            <a:prstGeom prst="bentConnector3">
              <a:avLst>
                <a:gd name="adj1" fmla="val -3706185"/>
              </a:avLst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angulado 765"/>
            <p:cNvCxnSpPr>
              <a:stCxn id="253" idx="7"/>
              <a:endCxn id="254" idx="1"/>
            </p:cNvCxnSpPr>
            <p:nvPr/>
          </p:nvCxnSpPr>
          <p:spPr>
            <a:xfrm flipH="1">
              <a:off x="9196366" y="3865546"/>
              <a:ext cx="8113" cy="143262"/>
            </a:xfrm>
            <a:prstGeom prst="bentConnector3">
              <a:avLst>
                <a:gd name="adj1" fmla="val -2917256"/>
              </a:avLst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angulado 765"/>
            <p:cNvCxnSpPr>
              <a:stCxn id="255" idx="1"/>
              <a:endCxn id="252" idx="7"/>
            </p:cNvCxnSpPr>
            <p:nvPr/>
          </p:nvCxnSpPr>
          <p:spPr>
            <a:xfrm flipV="1">
              <a:off x="9204479" y="4393138"/>
              <a:ext cx="2381" cy="137836"/>
            </a:xfrm>
            <a:prstGeom prst="bentConnector3">
              <a:avLst>
                <a:gd name="adj1" fmla="val 10040235"/>
              </a:avLst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angulado 765"/>
            <p:cNvCxnSpPr>
              <a:stCxn id="256" idx="0"/>
              <a:endCxn id="255" idx="7"/>
            </p:cNvCxnSpPr>
            <p:nvPr/>
          </p:nvCxnSpPr>
          <p:spPr>
            <a:xfrm flipH="1" flipV="1">
              <a:off x="9204479" y="4569972"/>
              <a:ext cx="8077" cy="155429"/>
            </a:xfrm>
            <a:prstGeom prst="bentConnector3">
              <a:avLst>
                <a:gd name="adj1" fmla="val -2830259"/>
              </a:avLst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upo 380"/>
          <p:cNvGrpSpPr/>
          <p:nvPr/>
        </p:nvGrpSpPr>
        <p:grpSpPr>
          <a:xfrm>
            <a:off x="3668282" y="7030679"/>
            <a:ext cx="524026" cy="370960"/>
            <a:chOff x="6388002" y="4524719"/>
            <a:chExt cx="524026" cy="370960"/>
          </a:xfrm>
        </p:grpSpPr>
        <p:pic>
          <p:nvPicPr>
            <p:cNvPr id="382" name="Picture 2" descr="Resultado de imagem para db9 female pinou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1" t="14534" r="13390" b="60550"/>
            <a:stretch/>
          </p:blipFill>
          <p:spPr bwMode="auto">
            <a:xfrm>
              <a:off x="6442040" y="4524719"/>
              <a:ext cx="469988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3" name="Elipse 382"/>
            <p:cNvSpPr/>
            <p:nvPr/>
          </p:nvSpPr>
          <p:spPr>
            <a:xfrm>
              <a:off x="6510524" y="465682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383"/>
            <p:cNvSpPr/>
            <p:nvPr/>
          </p:nvSpPr>
          <p:spPr>
            <a:xfrm>
              <a:off x="6722387" y="4656823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CaixaDeTexto 384"/>
            <p:cNvSpPr txBox="1"/>
            <p:nvPr/>
          </p:nvSpPr>
          <p:spPr>
            <a:xfrm>
              <a:off x="6388002" y="4711013"/>
              <a:ext cx="14538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600" dirty="0"/>
                <a:t>4</a:t>
              </a:r>
            </a:p>
          </p:txBody>
        </p:sp>
      </p:grpSp>
      <p:grpSp>
        <p:nvGrpSpPr>
          <p:cNvPr id="525" name="Grupo 385"/>
          <p:cNvGrpSpPr/>
          <p:nvPr/>
        </p:nvGrpSpPr>
        <p:grpSpPr>
          <a:xfrm>
            <a:off x="2702563" y="6622548"/>
            <a:ext cx="524026" cy="370960"/>
            <a:chOff x="6388002" y="4524719"/>
            <a:chExt cx="524026" cy="370960"/>
          </a:xfrm>
        </p:grpSpPr>
        <p:pic>
          <p:nvPicPr>
            <p:cNvPr id="526" name="Picture 2" descr="Resultado de imagem para db9 female pinou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1" t="14534" r="13390" b="60550"/>
            <a:stretch/>
          </p:blipFill>
          <p:spPr bwMode="auto">
            <a:xfrm>
              <a:off x="6442040" y="4524719"/>
              <a:ext cx="469988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7" name="Elipse 526"/>
            <p:cNvSpPr/>
            <p:nvPr/>
          </p:nvSpPr>
          <p:spPr>
            <a:xfrm>
              <a:off x="6510524" y="465682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Elipse 529"/>
            <p:cNvSpPr/>
            <p:nvPr/>
          </p:nvSpPr>
          <p:spPr>
            <a:xfrm>
              <a:off x="6722387" y="4656823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CaixaDeTexto 530"/>
            <p:cNvSpPr txBox="1"/>
            <p:nvPr/>
          </p:nvSpPr>
          <p:spPr>
            <a:xfrm>
              <a:off x="6388002" y="4711013"/>
              <a:ext cx="14538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600" dirty="0"/>
                <a:t>2</a:t>
              </a:r>
            </a:p>
          </p:txBody>
        </p:sp>
      </p:grpSp>
      <p:grpSp>
        <p:nvGrpSpPr>
          <p:cNvPr id="386" name="Grupo 385"/>
          <p:cNvGrpSpPr/>
          <p:nvPr/>
        </p:nvGrpSpPr>
        <p:grpSpPr>
          <a:xfrm>
            <a:off x="3185423" y="6826613"/>
            <a:ext cx="524026" cy="370960"/>
            <a:chOff x="6388002" y="4524719"/>
            <a:chExt cx="524026" cy="370960"/>
          </a:xfrm>
        </p:grpSpPr>
        <p:pic>
          <p:nvPicPr>
            <p:cNvPr id="387" name="Picture 2" descr="Resultado de imagem para db9 female pinou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1" t="14534" r="13390" b="60550"/>
            <a:stretch/>
          </p:blipFill>
          <p:spPr bwMode="auto">
            <a:xfrm>
              <a:off x="6442040" y="4524719"/>
              <a:ext cx="469988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8" name="Elipse 387"/>
            <p:cNvSpPr/>
            <p:nvPr/>
          </p:nvSpPr>
          <p:spPr>
            <a:xfrm>
              <a:off x="6510524" y="465682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Elipse 388"/>
            <p:cNvSpPr/>
            <p:nvPr/>
          </p:nvSpPr>
          <p:spPr>
            <a:xfrm>
              <a:off x="6722387" y="4656823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CaixaDeTexto 389"/>
            <p:cNvSpPr txBox="1"/>
            <p:nvPr/>
          </p:nvSpPr>
          <p:spPr>
            <a:xfrm>
              <a:off x="6388002" y="4711013"/>
              <a:ext cx="14538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600" dirty="0"/>
                <a:t>3</a:t>
              </a:r>
            </a:p>
          </p:txBody>
        </p:sp>
      </p:grpSp>
      <p:grpSp>
        <p:nvGrpSpPr>
          <p:cNvPr id="532" name="Grupo 385"/>
          <p:cNvGrpSpPr/>
          <p:nvPr/>
        </p:nvGrpSpPr>
        <p:grpSpPr>
          <a:xfrm>
            <a:off x="2219703" y="6418483"/>
            <a:ext cx="524026" cy="370960"/>
            <a:chOff x="6388002" y="4524719"/>
            <a:chExt cx="524026" cy="370960"/>
          </a:xfrm>
        </p:grpSpPr>
        <p:pic>
          <p:nvPicPr>
            <p:cNvPr id="533" name="Picture 2" descr="Resultado de imagem para db9 female pinou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1" t="14534" r="13390" b="60550"/>
            <a:stretch/>
          </p:blipFill>
          <p:spPr bwMode="auto">
            <a:xfrm>
              <a:off x="6442040" y="4524719"/>
              <a:ext cx="469988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4" name="Elipse 533"/>
            <p:cNvSpPr/>
            <p:nvPr/>
          </p:nvSpPr>
          <p:spPr>
            <a:xfrm>
              <a:off x="6510524" y="465682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5" name="Elipse 534"/>
            <p:cNvSpPr/>
            <p:nvPr/>
          </p:nvSpPr>
          <p:spPr>
            <a:xfrm>
              <a:off x="6722387" y="4656823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6" name="CaixaDeTexto 535"/>
            <p:cNvSpPr txBox="1"/>
            <p:nvPr/>
          </p:nvSpPr>
          <p:spPr>
            <a:xfrm>
              <a:off x="6388002" y="4711013"/>
              <a:ext cx="14538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600" dirty="0"/>
                <a:t>1</a:t>
              </a:r>
            </a:p>
          </p:txBody>
        </p:sp>
      </p:grpSp>
      <p:grpSp>
        <p:nvGrpSpPr>
          <p:cNvPr id="360" name="Agrupar 359"/>
          <p:cNvGrpSpPr/>
          <p:nvPr/>
        </p:nvGrpSpPr>
        <p:grpSpPr>
          <a:xfrm>
            <a:off x="8165537" y="1227792"/>
            <a:ext cx="3788400" cy="2193387"/>
            <a:chOff x="7099752" y="677684"/>
            <a:chExt cx="3788400" cy="2193387"/>
          </a:xfrm>
        </p:grpSpPr>
        <p:grpSp>
          <p:nvGrpSpPr>
            <p:cNvPr id="362" name="Grupo 304"/>
            <p:cNvGrpSpPr/>
            <p:nvPr/>
          </p:nvGrpSpPr>
          <p:grpSpPr>
            <a:xfrm>
              <a:off x="8148729" y="1302334"/>
              <a:ext cx="952170" cy="1568737"/>
              <a:chOff x="9162494" y="392478"/>
              <a:chExt cx="952170" cy="1568737"/>
            </a:xfrm>
          </p:grpSpPr>
          <p:pic>
            <p:nvPicPr>
              <p:cNvPr id="399" name="Imagem 398" descr="AM-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34" t="5394" r="29898" b="5377"/>
              <a:stretch/>
            </p:blipFill>
            <p:spPr bwMode="auto">
              <a:xfrm>
                <a:off x="9421346" y="392478"/>
                <a:ext cx="693318" cy="156873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400" name="Grupo 306"/>
              <p:cNvGrpSpPr/>
              <p:nvPr/>
            </p:nvGrpSpPr>
            <p:grpSpPr>
              <a:xfrm>
                <a:off x="9162494" y="690991"/>
                <a:ext cx="357274" cy="134326"/>
                <a:chOff x="9365694" y="1787701"/>
                <a:chExt cx="357274" cy="134326"/>
              </a:xfrm>
            </p:grpSpPr>
            <p:cxnSp>
              <p:nvCxnSpPr>
                <p:cNvPr id="402" name="Conector reto 401"/>
                <p:cNvCxnSpPr>
                  <a:stCxn id="405" idx="6"/>
                </p:cNvCxnSpPr>
                <p:nvPr/>
              </p:nvCxnSpPr>
              <p:spPr>
                <a:xfrm>
                  <a:off x="9411413" y="1810561"/>
                  <a:ext cx="263933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Conector reto 402"/>
                <p:cNvCxnSpPr>
                  <a:stCxn id="407" idx="6"/>
                </p:cNvCxnSpPr>
                <p:nvPr/>
              </p:nvCxnSpPr>
              <p:spPr>
                <a:xfrm>
                  <a:off x="9522535" y="1899168"/>
                  <a:ext cx="200433" cy="293"/>
                </a:xfrm>
                <a:prstGeom prst="line">
                  <a:avLst/>
                </a:prstGeom>
                <a:ln w="952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Conector reto 403"/>
                <p:cNvCxnSpPr>
                  <a:stCxn id="406" idx="6"/>
                </p:cNvCxnSpPr>
                <p:nvPr/>
              </p:nvCxnSpPr>
              <p:spPr>
                <a:xfrm>
                  <a:off x="9466974" y="1854864"/>
                  <a:ext cx="232183" cy="147"/>
                </a:xfrm>
                <a:prstGeom prst="line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5" name="Elipse 404"/>
                <p:cNvSpPr/>
                <p:nvPr/>
              </p:nvSpPr>
              <p:spPr>
                <a:xfrm>
                  <a:off x="9365694" y="1787701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6" name="Elipse 405"/>
                <p:cNvSpPr/>
                <p:nvPr/>
              </p:nvSpPr>
              <p:spPr>
                <a:xfrm>
                  <a:off x="9421255" y="1832004"/>
                  <a:ext cx="45719" cy="457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Elipse 406"/>
                <p:cNvSpPr/>
                <p:nvPr/>
              </p:nvSpPr>
              <p:spPr>
                <a:xfrm>
                  <a:off x="9476816" y="1876308"/>
                  <a:ext cx="45719" cy="457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1" name="CaixaDeTexto 400"/>
              <p:cNvSpPr txBox="1"/>
              <p:nvPr/>
            </p:nvSpPr>
            <p:spPr>
              <a:xfrm>
                <a:off x="9526236" y="1568225"/>
                <a:ext cx="24176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4</a:t>
                </a:r>
              </a:p>
            </p:txBody>
          </p:sp>
        </p:grpSp>
        <p:grpSp>
          <p:nvGrpSpPr>
            <p:cNvPr id="363" name="Grupo 294"/>
            <p:cNvGrpSpPr/>
            <p:nvPr/>
          </p:nvGrpSpPr>
          <p:grpSpPr>
            <a:xfrm>
              <a:off x="7099752" y="1048725"/>
              <a:ext cx="971220" cy="1568737"/>
              <a:chOff x="9143444" y="392478"/>
              <a:chExt cx="971220" cy="1568737"/>
            </a:xfrm>
          </p:grpSpPr>
          <p:pic>
            <p:nvPicPr>
              <p:cNvPr id="378" name="Imagem 377" descr="AM-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34" t="5394" r="29898" b="5377"/>
              <a:stretch/>
            </p:blipFill>
            <p:spPr bwMode="auto">
              <a:xfrm>
                <a:off x="9421346" y="392478"/>
                <a:ext cx="693318" cy="156873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379" name="Grupo 296"/>
              <p:cNvGrpSpPr/>
              <p:nvPr/>
            </p:nvGrpSpPr>
            <p:grpSpPr>
              <a:xfrm>
                <a:off x="9143444" y="690991"/>
                <a:ext cx="376324" cy="134326"/>
                <a:chOff x="9346644" y="1787701"/>
                <a:chExt cx="376324" cy="134326"/>
              </a:xfrm>
            </p:grpSpPr>
            <p:cxnSp>
              <p:nvCxnSpPr>
                <p:cNvPr id="391" name="Conector reto 390"/>
                <p:cNvCxnSpPr>
                  <a:stCxn id="396" idx="6"/>
                </p:cNvCxnSpPr>
                <p:nvPr/>
              </p:nvCxnSpPr>
              <p:spPr>
                <a:xfrm>
                  <a:off x="9392363" y="1810561"/>
                  <a:ext cx="263933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Conector reto 391"/>
                <p:cNvCxnSpPr>
                  <a:stCxn id="398" idx="6"/>
                </p:cNvCxnSpPr>
                <p:nvPr/>
              </p:nvCxnSpPr>
              <p:spPr>
                <a:xfrm>
                  <a:off x="9522535" y="1899168"/>
                  <a:ext cx="200433" cy="293"/>
                </a:xfrm>
                <a:prstGeom prst="line">
                  <a:avLst/>
                </a:prstGeom>
                <a:ln w="952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Conector reto 392"/>
                <p:cNvCxnSpPr>
                  <a:stCxn id="397" idx="6"/>
                </p:cNvCxnSpPr>
                <p:nvPr/>
              </p:nvCxnSpPr>
              <p:spPr>
                <a:xfrm>
                  <a:off x="9457449" y="1854864"/>
                  <a:ext cx="232183" cy="147"/>
                </a:xfrm>
                <a:prstGeom prst="line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Elipse 395"/>
                <p:cNvSpPr/>
                <p:nvPr/>
              </p:nvSpPr>
              <p:spPr>
                <a:xfrm>
                  <a:off x="9346644" y="1787701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7" name="Elipse 396"/>
                <p:cNvSpPr/>
                <p:nvPr/>
              </p:nvSpPr>
              <p:spPr>
                <a:xfrm>
                  <a:off x="9411730" y="1832004"/>
                  <a:ext cx="45719" cy="457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8" name="Elipse 397"/>
                <p:cNvSpPr/>
                <p:nvPr/>
              </p:nvSpPr>
              <p:spPr>
                <a:xfrm>
                  <a:off x="9476816" y="1876308"/>
                  <a:ext cx="45719" cy="457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0" name="CaixaDeTexto 379"/>
              <p:cNvSpPr txBox="1"/>
              <p:nvPr/>
            </p:nvSpPr>
            <p:spPr>
              <a:xfrm>
                <a:off x="9526236" y="1568225"/>
                <a:ext cx="24176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3</a:t>
                </a:r>
              </a:p>
            </p:txBody>
          </p:sp>
        </p:grpSp>
        <p:cxnSp>
          <p:nvCxnSpPr>
            <p:cNvPr id="364" name="Conector angulado 182"/>
            <p:cNvCxnSpPr>
              <a:stCxn id="396" idx="7"/>
              <a:endCxn id="405" idx="2"/>
            </p:cNvCxnSpPr>
            <p:nvPr/>
          </p:nvCxnSpPr>
          <p:spPr>
            <a:xfrm rot="16200000" flipH="1">
              <a:off x="7508865" y="983844"/>
              <a:ext cx="269774" cy="1009953"/>
            </a:xfrm>
            <a:prstGeom prst="bentConnector4">
              <a:avLst>
                <a:gd name="adj1" fmla="val -207137"/>
                <a:gd name="adj2" fmla="val 97172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angulado 188"/>
            <p:cNvCxnSpPr>
              <a:stCxn id="397" idx="0"/>
              <a:endCxn id="406" idx="2"/>
            </p:cNvCxnSpPr>
            <p:nvPr/>
          </p:nvCxnSpPr>
          <p:spPr>
            <a:xfrm rot="16200000" flipH="1">
              <a:off x="7557759" y="1021479"/>
              <a:ext cx="276469" cy="1016592"/>
            </a:xfrm>
            <a:prstGeom prst="bentConnector4">
              <a:avLst>
                <a:gd name="adj1" fmla="val -204993"/>
                <a:gd name="adj2" fmla="val 87197"/>
              </a:avLst>
            </a:prstGeom>
            <a:ln w="952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upo 239"/>
            <p:cNvGrpSpPr/>
            <p:nvPr/>
          </p:nvGrpSpPr>
          <p:grpSpPr>
            <a:xfrm>
              <a:off x="9405626" y="1635055"/>
              <a:ext cx="1440848" cy="770391"/>
              <a:chOff x="10088597" y="5148027"/>
              <a:chExt cx="1440848" cy="770391"/>
            </a:xfrm>
          </p:grpSpPr>
          <p:pic>
            <p:nvPicPr>
              <p:cNvPr id="372" name="Picture 2" descr="Resultado de imagem para botÃ£o de impulso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67" t="23750" r="7584" b="20750"/>
              <a:stretch/>
            </p:blipFill>
            <p:spPr bwMode="auto">
              <a:xfrm>
                <a:off x="10353038" y="5148027"/>
                <a:ext cx="1176407" cy="77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3" name="CaixaDeTexto 372"/>
              <p:cNvSpPr txBox="1"/>
              <p:nvPr/>
            </p:nvSpPr>
            <p:spPr>
              <a:xfrm>
                <a:off x="10117623" y="5496255"/>
                <a:ext cx="44546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dirty="0"/>
                  <a:t>COM</a:t>
                </a:r>
              </a:p>
              <a:p>
                <a:pPr algn="ctr"/>
                <a:r>
                  <a:rPr lang="pt-BR" sz="600" dirty="0"/>
                  <a:t>NA</a:t>
                </a:r>
                <a:endParaRPr lang="pt-BR" sz="300" dirty="0"/>
              </a:p>
            </p:txBody>
          </p:sp>
          <p:sp>
            <p:nvSpPr>
              <p:cNvPr id="374" name="Elipse 373"/>
              <p:cNvSpPr/>
              <p:nvPr/>
            </p:nvSpPr>
            <p:spPr>
              <a:xfrm>
                <a:off x="10088597" y="5586088"/>
                <a:ext cx="58690" cy="586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5" name="Elipse 374"/>
              <p:cNvSpPr/>
              <p:nvPr/>
            </p:nvSpPr>
            <p:spPr>
              <a:xfrm>
                <a:off x="10088597" y="5668096"/>
                <a:ext cx="58690" cy="586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6" name="CaixaDeTexto 375"/>
              <p:cNvSpPr txBox="1"/>
              <p:nvPr/>
            </p:nvSpPr>
            <p:spPr>
              <a:xfrm>
                <a:off x="10117623" y="5166572"/>
                <a:ext cx="44546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dirty="0"/>
                  <a:t>Botão </a:t>
                </a:r>
                <a:r>
                  <a:rPr lang="pt-BR" sz="600" dirty="0" err="1"/>
                  <a:t>eqpto</a:t>
                </a:r>
                <a:r>
                  <a:rPr lang="pt-BR" sz="600" dirty="0"/>
                  <a:t> 2</a:t>
                </a:r>
              </a:p>
            </p:txBody>
          </p:sp>
          <p:cxnSp>
            <p:nvCxnSpPr>
              <p:cNvPr id="377" name="Conector reto 376"/>
              <p:cNvCxnSpPr>
                <a:stCxn id="373" idx="1"/>
                <a:endCxn id="373" idx="3"/>
              </p:cNvCxnSpPr>
              <p:nvPr/>
            </p:nvCxnSpPr>
            <p:spPr>
              <a:xfrm>
                <a:off x="10117623" y="5634755"/>
                <a:ext cx="44546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8" name="Conector angulado 182"/>
            <p:cNvCxnSpPr>
              <a:stCxn id="396" idx="1"/>
              <a:endCxn id="374" idx="2"/>
            </p:cNvCxnSpPr>
            <p:nvPr/>
          </p:nvCxnSpPr>
          <p:spPr>
            <a:xfrm rot="16200000" flipH="1">
              <a:off x="7881772" y="578608"/>
              <a:ext cx="748528" cy="2299179"/>
            </a:xfrm>
            <a:prstGeom prst="bentConnector4">
              <a:avLst>
                <a:gd name="adj1" fmla="val -103836"/>
                <a:gd name="adj2" fmla="val 92940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CaixaDeTexto 368"/>
            <p:cNvSpPr txBox="1"/>
            <p:nvPr/>
          </p:nvSpPr>
          <p:spPr>
            <a:xfrm>
              <a:off x="9353758" y="677684"/>
              <a:ext cx="153439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Utilizar ou 2ª leitora ou botoeira</a:t>
              </a:r>
            </a:p>
          </p:txBody>
        </p:sp>
        <p:cxnSp>
          <p:nvCxnSpPr>
            <p:cNvPr id="370" name="Conector de Seta Reta 369"/>
            <p:cNvCxnSpPr>
              <a:stCxn id="369" idx="2"/>
              <a:endCxn id="372" idx="0"/>
            </p:cNvCxnSpPr>
            <p:nvPr/>
          </p:nvCxnSpPr>
          <p:spPr>
            <a:xfrm>
              <a:off x="10120955" y="893128"/>
              <a:ext cx="137316" cy="741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de Seta Reta 370"/>
            <p:cNvCxnSpPr>
              <a:stCxn id="369" idx="2"/>
              <a:endCxn id="399" idx="0"/>
            </p:cNvCxnSpPr>
            <p:nvPr/>
          </p:nvCxnSpPr>
          <p:spPr>
            <a:xfrm flipH="1">
              <a:off x="8754240" y="893128"/>
              <a:ext cx="1366715" cy="409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o 76"/>
          <p:cNvGrpSpPr/>
          <p:nvPr/>
        </p:nvGrpSpPr>
        <p:grpSpPr>
          <a:xfrm>
            <a:off x="2867875" y="4514158"/>
            <a:ext cx="2178278" cy="568347"/>
            <a:chOff x="6631145" y="2840933"/>
            <a:chExt cx="2178278" cy="568347"/>
          </a:xfrm>
        </p:grpSpPr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145" y="2840933"/>
              <a:ext cx="2178278" cy="568347"/>
            </a:xfrm>
            <a:prstGeom prst="rect">
              <a:avLst/>
            </a:prstGeom>
          </p:spPr>
        </p:pic>
        <p:sp>
          <p:nvSpPr>
            <p:cNvPr id="87" name="Elipse 86"/>
            <p:cNvSpPr/>
            <p:nvPr/>
          </p:nvSpPr>
          <p:spPr>
            <a:xfrm>
              <a:off x="6765114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6864656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961817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7065328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7156139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7255681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7352842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7454765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7554307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7658611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7760534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857695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957237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8056779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8151559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8248720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8343500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8440661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8535441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8623087" y="3148412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6801204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6893603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6983621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7083956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7173181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7275104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7365122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7462283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7557063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7656605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7749004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7850927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7940945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035725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132886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227666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8317684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8410083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8490577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8580604" y="3337914"/>
              <a:ext cx="58690" cy="58690"/>
            </a:xfrm>
            <a:prstGeom prst="ellipse">
              <a:avLst/>
            </a:prstGeom>
            <a:solidFill>
              <a:srgbClr val="8A7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" name="Conector angulado 7"/>
          <p:cNvCxnSpPr>
            <a:stCxn id="146" idx="3"/>
            <a:endCxn id="87" idx="0"/>
          </p:cNvCxnSpPr>
          <p:nvPr/>
        </p:nvCxnSpPr>
        <p:spPr>
          <a:xfrm rot="10800000" flipV="1">
            <a:off x="3031189" y="4093267"/>
            <a:ext cx="5941308" cy="728369"/>
          </a:xfrm>
          <a:prstGeom prst="bentConnector2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>
            <a:stCxn id="147" idx="3"/>
            <a:endCxn id="88" idx="0"/>
          </p:cNvCxnSpPr>
          <p:nvPr/>
        </p:nvCxnSpPr>
        <p:spPr>
          <a:xfrm rot="10800000" flipV="1">
            <a:off x="3130731" y="4268411"/>
            <a:ext cx="5841766" cy="553226"/>
          </a:xfrm>
          <a:prstGeom prst="bentConnector2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do 160"/>
          <p:cNvCxnSpPr>
            <a:stCxn id="146" idx="4"/>
            <a:endCxn id="93" idx="7"/>
          </p:cNvCxnSpPr>
          <p:nvPr/>
        </p:nvCxnSpPr>
        <p:spPr>
          <a:xfrm rot="10800000" flipV="1">
            <a:off x="3248642" y="4112766"/>
            <a:ext cx="5715778" cy="717465"/>
          </a:xfrm>
          <a:prstGeom prst="bentConnector2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stCxn id="146" idx="5"/>
            <a:endCxn id="97" idx="7"/>
          </p:cNvCxnSpPr>
          <p:nvPr/>
        </p:nvCxnSpPr>
        <p:spPr>
          <a:xfrm rot="10800000" flipV="1">
            <a:off x="3639667" y="4132266"/>
            <a:ext cx="5332830" cy="697966"/>
          </a:xfrm>
          <a:prstGeom prst="bentConnector2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do 170"/>
          <p:cNvCxnSpPr>
            <a:stCxn id="147" idx="4"/>
            <a:endCxn id="94" idx="7"/>
          </p:cNvCxnSpPr>
          <p:nvPr/>
        </p:nvCxnSpPr>
        <p:spPr>
          <a:xfrm rot="10800000" flipV="1">
            <a:off x="3352154" y="4287910"/>
            <a:ext cx="5612267" cy="542322"/>
          </a:xfrm>
          <a:prstGeom prst="bentConnector2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do 172"/>
          <p:cNvCxnSpPr>
            <a:stCxn id="147" idx="5"/>
            <a:endCxn id="98" idx="7"/>
          </p:cNvCxnSpPr>
          <p:nvPr/>
        </p:nvCxnSpPr>
        <p:spPr>
          <a:xfrm rot="10800000" flipV="1">
            <a:off x="3741591" y="4307408"/>
            <a:ext cx="5230907" cy="522823"/>
          </a:xfrm>
          <a:prstGeom prst="bentConnector2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do 188"/>
          <p:cNvCxnSpPr>
            <a:stCxn id="94" idx="1"/>
            <a:endCxn id="303" idx="4"/>
          </p:cNvCxnSpPr>
          <p:nvPr/>
        </p:nvCxnSpPr>
        <p:spPr>
          <a:xfrm rot="5400000" flipH="1" flipV="1">
            <a:off x="2066461" y="2681452"/>
            <a:ext cx="3392972" cy="904588"/>
          </a:xfrm>
          <a:prstGeom prst="bentConnector3">
            <a:avLst>
              <a:gd name="adj1" fmla="val 53509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do 189"/>
          <p:cNvCxnSpPr>
            <a:stCxn id="95" idx="0"/>
            <a:endCxn id="304" idx="4"/>
          </p:cNvCxnSpPr>
          <p:nvPr/>
        </p:nvCxnSpPr>
        <p:spPr>
          <a:xfrm rot="5400000" flipH="1" flipV="1">
            <a:off x="2181234" y="2722545"/>
            <a:ext cx="3340073" cy="858113"/>
          </a:xfrm>
          <a:prstGeom prst="bentConnector3">
            <a:avLst>
              <a:gd name="adj1" fmla="val 53137"/>
            </a:avLst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do 196"/>
          <p:cNvCxnSpPr>
            <a:stCxn id="96" idx="0"/>
            <a:endCxn id="314" idx="4"/>
          </p:cNvCxnSpPr>
          <p:nvPr/>
        </p:nvCxnSpPr>
        <p:spPr>
          <a:xfrm rot="5400000" flipH="1" flipV="1">
            <a:off x="2872773" y="2384156"/>
            <a:ext cx="3086464" cy="1788498"/>
          </a:xfrm>
          <a:prstGeom prst="bentConnector3">
            <a:avLst>
              <a:gd name="adj1" fmla="val 56018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99" idx="0"/>
            <a:endCxn id="398" idx="4"/>
          </p:cNvCxnSpPr>
          <p:nvPr/>
        </p:nvCxnSpPr>
        <p:spPr>
          <a:xfrm rot="5400000" flipH="1" flipV="1">
            <a:off x="4674493" y="1177562"/>
            <a:ext cx="2789965" cy="4498187"/>
          </a:xfrm>
          <a:prstGeom prst="bentConnector3">
            <a:avLst>
              <a:gd name="adj1" fmla="val 46757"/>
            </a:avLst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do 204"/>
          <p:cNvCxnSpPr>
            <a:stCxn id="100" idx="0"/>
            <a:endCxn id="407" idx="4"/>
          </p:cNvCxnSpPr>
          <p:nvPr/>
        </p:nvCxnSpPr>
        <p:spPr>
          <a:xfrm rot="5400000" flipH="1" flipV="1">
            <a:off x="5368413" y="841554"/>
            <a:ext cx="2536356" cy="5423810"/>
          </a:xfrm>
          <a:prstGeom prst="bentConnector3">
            <a:avLst>
              <a:gd name="adj1" fmla="val 49437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angulado 235"/>
          <p:cNvCxnSpPr>
            <a:stCxn id="98" idx="1"/>
            <a:endCxn id="397" idx="4"/>
          </p:cNvCxnSpPr>
          <p:nvPr/>
        </p:nvCxnSpPr>
        <p:spPr>
          <a:xfrm rot="5400000" flipH="1" flipV="1">
            <a:off x="4555354" y="1132104"/>
            <a:ext cx="2842864" cy="4553393"/>
          </a:xfrm>
          <a:prstGeom prst="bentConnector3">
            <a:avLst>
              <a:gd name="adj1" fmla="val 48492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angulado 321"/>
          <p:cNvCxnSpPr>
            <a:stCxn id="139" idx="4"/>
            <a:endCxn id="327" idx="4"/>
          </p:cNvCxnSpPr>
          <p:nvPr/>
        </p:nvCxnSpPr>
        <p:spPr>
          <a:xfrm rot="5400000" flipH="1">
            <a:off x="404338" y="7887620"/>
            <a:ext cx="3583308" cy="1037110"/>
          </a:xfrm>
          <a:prstGeom prst="bentConnector3">
            <a:avLst>
              <a:gd name="adj1" fmla="val -638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Elipse 326"/>
          <p:cNvSpPr/>
          <p:nvPr/>
        </p:nvSpPr>
        <p:spPr>
          <a:xfrm>
            <a:off x="1654577" y="6568132"/>
            <a:ext cx="45719" cy="4638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9" name="Conector angulado 328"/>
          <p:cNvCxnSpPr>
            <a:stCxn id="111" idx="4"/>
            <a:endCxn id="327" idx="0"/>
          </p:cNvCxnSpPr>
          <p:nvPr/>
        </p:nvCxnSpPr>
        <p:spPr>
          <a:xfrm rot="5400000">
            <a:off x="1623207" y="5124059"/>
            <a:ext cx="1498303" cy="1389842"/>
          </a:xfrm>
          <a:prstGeom prst="bentConnector3">
            <a:avLst>
              <a:gd name="adj1" fmla="val 4864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do 332"/>
          <p:cNvCxnSpPr>
            <a:stCxn id="141" idx="4"/>
            <a:endCxn id="334" idx="4"/>
          </p:cNvCxnSpPr>
          <p:nvPr/>
        </p:nvCxnSpPr>
        <p:spPr>
          <a:xfrm rot="5400000" flipH="1">
            <a:off x="490457" y="7892938"/>
            <a:ext cx="3583308" cy="1026475"/>
          </a:xfrm>
          <a:prstGeom prst="bentConnector3">
            <a:avLst>
              <a:gd name="adj1" fmla="val -3988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Elipse 333"/>
          <p:cNvSpPr/>
          <p:nvPr/>
        </p:nvSpPr>
        <p:spPr>
          <a:xfrm>
            <a:off x="1746013" y="6568132"/>
            <a:ext cx="45719" cy="4638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5" name="Conector angulado 334"/>
          <p:cNvCxnSpPr>
            <a:stCxn id="112" idx="4"/>
            <a:endCxn id="334" idx="0"/>
          </p:cNvCxnSpPr>
          <p:nvPr/>
        </p:nvCxnSpPr>
        <p:spPr>
          <a:xfrm rot="5400000">
            <a:off x="1715125" y="5123578"/>
            <a:ext cx="1498303" cy="1390805"/>
          </a:xfrm>
          <a:prstGeom prst="bentConnector3">
            <a:avLst>
              <a:gd name="adj1" fmla="val 11221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do 341"/>
          <p:cNvCxnSpPr>
            <a:stCxn id="118" idx="3"/>
            <a:endCxn id="388" idx="2"/>
          </p:cNvCxnSpPr>
          <p:nvPr/>
        </p:nvCxnSpPr>
        <p:spPr>
          <a:xfrm rot="5400000">
            <a:off x="2547606" y="5821574"/>
            <a:ext cx="1920343" cy="399663"/>
          </a:xfrm>
          <a:prstGeom prst="bentConnector4">
            <a:avLst>
              <a:gd name="adj1" fmla="val 49181"/>
              <a:gd name="adj2" fmla="val 120655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angulado 350"/>
          <p:cNvCxnSpPr>
            <a:stCxn id="118" idx="5"/>
            <a:endCxn id="383" idx="6"/>
          </p:cNvCxnSpPr>
          <p:nvPr/>
        </p:nvCxnSpPr>
        <p:spPr>
          <a:xfrm rot="16200000" flipH="1">
            <a:off x="2730611" y="6079730"/>
            <a:ext cx="2124409" cy="87415"/>
          </a:xfrm>
          <a:prstGeom prst="bentConnector4">
            <a:avLst>
              <a:gd name="adj1" fmla="val 53744"/>
              <a:gd name="adj2" fmla="val -52548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do 360"/>
          <p:cNvCxnSpPr>
            <a:stCxn id="115" idx="4"/>
            <a:endCxn id="535" idx="0"/>
          </p:cNvCxnSpPr>
          <p:nvPr/>
        </p:nvCxnSpPr>
        <p:spPr>
          <a:xfrm rot="5400000">
            <a:off x="2267723" y="5379054"/>
            <a:ext cx="1480758" cy="862308"/>
          </a:xfrm>
          <a:prstGeom prst="bentConnector3">
            <a:avLst>
              <a:gd name="adj1" fmla="val 53860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do 364"/>
          <p:cNvCxnSpPr>
            <a:stCxn id="116" idx="4"/>
            <a:endCxn id="530" idx="0"/>
          </p:cNvCxnSpPr>
          <p:nvPr/>
        </p:nvCxnSpPr>
        <p:spPr>
          <a:xfrm rot="5400000">
            <a:off x="2458083" y="5671555"/>
            <a:ext cx="1684823" cy="481371"/>
          </a:xfrm>
          <a:prstGeom prst="bentConnector3">
            <a:avLst>
              <a:gd name="adj1" fmla="val 53015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do 393"/>
          <p:cNvCxnSpPr>
            <a:stCxn id="114" idx="3"/>
            <a:endCxn id="534" idx="2"/>
          </p:cNvCxnSpPr>
          <p:nvPr/>
        </p:nvCxnSpPr>
        <p:spPr>
          <a:xfrm rot="5400000">
            <a:off x="2079647" y="5323812"/>
            <a:ext cx="1512213" cy="987056"/>
          </a:xfrm>
          <a:prstGeom prst="bentConnector4">
            <a:avLst>
              <a:gd name="adj1" fmla="val 48960"/>
              <a:gd name="adj2" fmla="val 114797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do 394"/>
          <p:cNvCxnSpPr>
            <a:stCxn id="119" idx="4"/>
            <a:endCxn id="389" idx="0"/>
          </p:cNvCxnSpPr>
          <p:nvPr/>
        </p:nvCxnSpPr>
        <p:spPr>
          <a:xfrm rot="5400000">
            <a:off x="2738459" y="5874038"/>
            <a:ext cx="1888888" cy="280470"/>
          </a:xfrm>
          <a:prstGeom prst="bentConnector3">
            <a:avLst>
              <a:gd name="adj1" fmla="val 53698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angulado 412"/>
          <p:cNvCxnSpPr>
            <a:stCxn id="114" idx="4"/>
            <a:endCxn id="527" idx="2"/>
          </p:cNvCxnSpPr>
          <p:nvPr/>
        </p:nvCxnSpPr>
        <p:spPr>
          <a:xfrm rot="5400000">
            <a:off x="2233717" y="5661197"/>
            <a:ext cx="1707683" cy="524946"/>
          </a:xfrm>
          <a:prstGeom prst="bentConnector4">
            <a:avLst>
              <a:gd name="adj1" fmla="val 49331"/>
              <a:gd name="adj2" fmla="val 114515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do 413"/>
          <p:cNvCxnSpPr>
            <a:stCxn id="120" idx="4"/>
            <a:endCxn id="384" idx="6"/>
          </p:cNvCxnSpPr>
          <p:nvPr/>
        </p:nvCxnSpPr>
        <p:spPr>
          <a:xfrm rot="16200000" flipH="1">
            <a:off x="2927626" y="6064883"/>
            <a:ext cx="2115814" cy="125706"/>
          </a:xfrm>
          <a:prstGeom prst="bentConnector4">
            <a:avLst>
              <a:gd name="adj1" fmla="val 49460"/>
              <a:gd name="adj2" fmla="val 211132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CaixaDeTexto 471"/>
          <p:cNvSpPr txBox="1"/>
          <p:nvPr/>
        </p:nvSpPr>
        <p:spPr>
          <a:xfrm>
            <a:off x="3174615" y="4857715"/>
            <a:ext cx="784564" cy="138499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" dirty="0"/>
              <a:t>Leitoras e Seriais</a:t>
            </a:r>
          </a:p>
        </p:txBody>
      </p:sp>
      <p:sp>
        <p:nvSpPr>
          <p:cNvPr id="474" name="CaixaDeTexto 473"/>
          <p:cNvSpPr txBox="1"/>
          <p:nvPr/>
        </p:nvSpPr>
        <p:spPr>
          <a:xfrm>
            <a:off x="2866598" y="4857714"/>
            <a:ext cx="309156" cy="138499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" dirty="0"/>
              <a:t>Comm5</a:t>
            </a:r>
          </a:p>
        </p:txBody>
      </p:sp>
      <p:sp>
        <p:nvSpPr>
          <p:cNvPr id="484" name="CaixaDeTexto 483"/>
          <p:cNvSpPr txBox="1"/>
          <p:nvPr/>
        </p:nvSpPr>
        <p:spPr>
          <a:xfrm>
            <a:off x="3957688" y="4857056"/>
            <a:ext cx="963199" cy="138499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" dirty="0"/>
              <a:t>Relés e/ou botoeiras</a:t>
            </a:r>
          </a:p>
        </p:txBody>
      </p:sp>
      <p:cxnSp>
        <p:nvCxnSpPr>
          <p:cNvPr id="485" name="Conector angulado 484"/>
          <p:cNvCxnSpPr>
            <a:stCxn id="125" idx="4"/>
            <a:endCxn id="11" idx="1"/>
          </p:cNvCxnSpPr>
          <p:nvPr/>
        </p:nvCxnSpPr>
        <p:spPr>
          <a:xfrm rot="16200000" flipH="1">
            <a:off x="3625827" y="5842962"/>
            <a:ext cx="2303057" cy="756789"/>
          </a:xfrm>
          <a:prstGeom prst="bentConnector3">
            <a:avLst>
              <a:gd name="adj1" fmla="val 50000"/>
            </a:avLst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angulado 485"/>
          <p:cNvCxnSpPr>
            <a:stCxn id="124" idx="4"/>
            <a:endCxn id="45" idx="1"/>
          </p:cNvCxnSpPr>
          <p:nvPr/>
        </p:nvCxnSpPr>
        <p:spPr>
          <a:xfrm rot="16200000" flipH="1">
            <a:off x="3525893" y="5845736"/>
            <a:ext cx="2303057" cy="751242"/>
          </a:xfrm>
          <a:prstGeom prst="bentConnector3">
            <a:avLst>
              <a:gd name="adj1" fmla="val 53033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Elipse 542"/>
          <p:cNvSpPr/>
          <p:nvPr/>
        </p:nvSpPr>
        <p:spPr>
          <a:xfrm>
            <a:off x="6749096" y="6898731"/>
            <a:ext cx="45719" cy="463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4" name="Elipse 543"/>
          <p:cNvSpPr/>
          <p:nvPr/>
        </p:nvSpPr>
        <p:spPr>
          <a:xfrm>
            <a:off x="6665272" y="6898731"/>
            <a:ext cx="45719" cy="463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6" name="Conector angulado 565"/>
          <p:cNvCxnSpPr>
            <a:stCxn id="544" idx="4"/>
            <a:endCxn id="64" idx="4"/>
          </p:cNvCxnSpPr>
          <p:nvPr/>
        </p:nvCxnSpPr>
        <p:spPr>
          <a:xfrm rot="5400000">
            <a:off x="4482900" y="7534414"/>
            <a:ext cx="2794527" cy="1615939"/>
          </a:xfrm>
          <a:prstGeom prst="bentConnector3">
            <a:avLst>
              <a:gd name="adj1" fmla="val 112270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ector angulado 566"/>
          <p:cNvCxnSpPr>
            <a:stCxn id="543" idx="4"/>
            <a:endCxn id="66" idx="4"/>
          </p:cNvCxnSpPr>
          <p:nvPr/>
        </p:nvCxnSpPr>
        <p:spPr>
          <a:xfrm rot="5400000">
            <a:off x="4657380" y="7625070"/>
            <a:ext cx="2794527" cy="1434626"/>
          </a:xfrm>
          <a:prstGeom prst="bentConnector3">
            <a:avLst>
              <a:gd name="adj1" fmla="val 108180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angulado 708"/>
          <p:cNvCxnSpPr>
            <a:stCxn id="128" idx="4"/>
            <a:endCxn id="544" idx="0"/>
          </p:cNvCxnSpPr>
          <p:nvPr/>
        </p:nvCxnSpPr>
        <p:spPr>
          <a:xfrm rot="16200000" flipH="1">
            <a:off x="4767694" y="4978293"/>
            <a:ext cx="1828902" cy="2011974"/>
          </a:xfrm>
          <a:prstGeom prst="bentConnector3">
            <a:avLst>
              <a:gd name="adj1" fmla="val 50000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1" name="Grupo 640"/>
          <p:cNvGrpSpPr/>
          <p:nvPr/>
        </p:nvGrpSpPr>
        <p:grpSpPr>
          <a:xfrm>
            <a:off x="6566031" y="4414017"/>
            <a:ext cx="1083445" cy="276999"/>
            <a:chOff x="10384655" y="2730557"/>
            <a:chExt cx="1083445" cy="276999"/>
          </a:xfrm>
        </p:grpSpPr>
        <p:sp>
          <p:nvSpPr>
            <p:cNvPr id="722" name="CaixaDeTexto 721"/>
            <p:cNvSpPr txBox="1"/>
            <p:nvPr/>
          </p:nvSpPr>
          <p:spPr>
            <a:xfrm>
              <a:off x="10414000" y="2730557"/>
              <a:ext cx="105410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dirty="0"/>
                <a:t>Contato porta 2, NA</a:t>
              </a:r>
            </a:p>
            <a:p>
              <a:pPr algn="ctr"/>
              <a:r>
                <a:rPr lang="pt-BR" sz="600" dirty="0"/>
                <a:t>(Ex. porta de correr, motor)</a:t>
              </a:r>
            </a:p>
          </p:txBody>
        </p:sp>
        <p:sp>
          <p:nvSpPr>
            <p:cNvPr id="725" name="Elipse 724"/>
            <p:cNvSpPr/>
            <p:nvPr/>
          </p:nvSpPr>
          <p:spPr>
            <a:xfrm>
              <a:off x="10384655" y="2738107"/>
              <a:ext cx="58690" cy="586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6" name="Elipse 725"/>
            <p:cNvSpPr/>
            <p:nvPr/>
          </p:nvSpPr>
          <p:spPr>
            <a:xfrm>
              <a:off x="10384655" y="2796300"/>
              <a:ext cx="58690" cy="586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27" name="Conector angulado 726"/>
          <p:cNvCxnSpPr>
            <a:stCxn id="105" idx="0"/>
            <a:endCxn id="726" idx="2"/>
          </p:cNvCxnSpPr>
          <p:nvPr/>
        </p:nvCxnSpPr>
        <p:spPr>
          <a:xfrm rot="5400000" flipH="1" flipV="1">
            <a:off x="5335566" y="3591173"/>
            <a:ext cx="312532" cy="2148397"/>
          </a:xfrm>
          <a:prstGeom prst="bentConnector2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9" name="Grupo 738"/>
          <p:cNvGrpSpPr/>
          <p:nvPr/>
        </p:nvGrpSpPr>
        <p:grpSpPr>
          <a:xfrm>
            <a:off x="8197925" y="5487863"/>
            <a:ext cx="1083445" cy="276999"/>
            <a:chOff x="10384655" y="2730557"/>
            <a:chExt cx="1083445" cy="276999"/>
          </a:xfrm>
        </p:grpSpPr>
        <p:sp>
          <p:nvSpPr>
            <p:cNvPr id="740" name="CaixaDeTexto 739"/>
            <p:cNvSpPr txBox="1"/>
            <p:nvPr/>
          </p:nvSpPr>
          <p:spPr>
            <a:xfrm>
              <a:off x="10414000" y="2730557"/>
              <a:ext cx="105410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dirty="0"/>
                <a:t>Contato porta 1, NF, 12 V</a:t>
              </a:r>
            </a:p>
            <a:p>
              <a:pPr algn="ctr"/>
              <a:r>
                <a:rPr lang="pt-BR" sz="600" dirty="0"/>
                <a:t>(Ex. eletroímã)</a:t>
              </a:r>
            </a:p>
          </p:txBody>
        </p:sp>
        <p:sp>
          <p:nvSpPr>
            <p:cNvPr id="741" name="Elipse 740"/>
            <p:cNvSpPr/>
            <p:nvPr/>
          </p:nvSpPr>
          <p:spPr>
            <a:xfrm>
              <a:off x="10384655" y="2819070"/>
              <a:ext cx="58690" cy="586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2" name="Elipse 741"/>
            <p:cNvSpPr/>
            <p:nvPr/>
          </p:nvSpPr>
          <p:spPr>
            <a:xfrm>
              <a:off x="10384655" y="2882026"/>
              <a:ext cx="58690" cy="586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15" name="Conector angulado 188"/>
          <p:cNvCxnSpPr>
            <a:stCxn id="108" idx="0"/>
            <a:endCxn id="281" idx="3"/>
          </p:cNvCxnSpPr>
          <p:nvPr/>
        </p:nvCxnSpPr>
        <p:spPr>
          <a:xfrm rot="5400000" flipH="1" flipV="1">
            <a:off x="4266041" y="2645914"/>
            <a:ext cx="2616418" cy="1735028"/>
          </a:xfrm>
          <a:prstGeom prst="bentConnector3">
            <a:avLst>
              <a:gd name="adj1" fmla="val 64718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Agrupar 210"/>
          <p:cNvGrpSpPr/>
          <p:nvPr/>
        </p:nvGrpSpPr>
        <p:grpSpPr>
          <a:xfrm>
            <a:off x="4127295" y="677684"/>
            <a:ext cx="3788400" cy="2193387"/>
            <a:chOff x="7099752" y="677684"/>
            <a:chExt cx="3788400" cy="2193387"/>
          </a:xfrm>
        </p:grpSpPr>
        <p:grpSp>
          <p:nvGrpSpPr>
            <p:cNvPr id="305" name="Grupo 304"/>
            <p:cNvGrpSpPr/>
            <p:nvPr/>
          </p:nvGrpSpPr>
          <p:grpSpPr>
            <a:xfrm>
              <a:off x="8148729" y="1302334"/>
              <a:ext cx="952170" cy="1568737"/>
              <a:chOff x="9162494" y="392478"/>
              <a:chExt cx="952170" cy="1568737"/>
            </a:xfrm>
          </p:grpSpPr>
          <p:pic>
            <p:nvPicPr>
              <p:cNvPr id="306" name="Imagem 305" descr="AM-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34" t="5394" r="29898" b="5377"/>
              <a:stretch/>
            </p:blipFill>
            <p:spPr bwMode="auto">
              <a:xfrm>
                <a:off x="9421346" y="392478"/>
                <a:ext cx="693318" cy="156873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307" name="Grupo 306"/>
              <p:cNvGrpSpPr/>
              <p:nvPr/>
            </p:nvGrpSpPr>
            <p:grpSpPr>
              <a:xfrm>
                <a:off x="9162494" y="690991"/>
                <a:ext cx="357274" cy="134326"/>
                <a:chOff x="9365694" y="1787701"/>
                <a:chExt cx="357274" cy="134326"/>
              </a:xfrm>
            </p:grpSpPr>
            <p:cxnSp>
              <p:nvCxnSpPr>
                <p:cNvPr id="309" name="Conector reto 308"/>
                <p:cNvCxnSpPr>
                  <a:stCxn id="312" idx="6"/>
                </p:cNvCxnSpPr>
                <p:nvPr/>
              </p:nvCxnSpPr>
              <p:spPr>
                <a:xfrm>
                  <a:off x="9411413" y="1810561"/>
                  <a:ext cx="263933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/>
                <p:cNvCxnSpPr>
                  <a:stCxn id="314" idx="6"/>
                </p:cNvCxnSpPr>
                <p:nvPr/>
              </p:nvCxnSpPr>
              <p:spPr>
                <a:xfrm>
                  <a:off x="9522535" y="1899168"/>
                  <a:ext cx="200433" cy="293"/>
                </a:xfrm>
                <a:prstGeom prst="line">
                  <a:avLst/>
                </a:prstGeom>
                <a:ln w="952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/>
                <p:cNvCxnSpPr>
                  <a:stCxn id="313" idx="6"/>
                </p:cNvCxnSpPr>
                <p:nvPr/>
              </p:nvCxnSpPr>
              <p:spPr>
                <a:xfrm>
                  <a:off x="9466974" y="1854864"/>
                  <a:ext cx="232183" cy="147"/>
                </a:xfrm>
                <a:prstGeom prst="line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Elipse 311"/>
                <p:cNvSpPr/>
                <p:nvPr/>
              </p:nvSpPr>
              <p:spPr>
                <a:xfrm>
                  <a:off x="9365694" y="1787701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Elipse 312"/>
                <p:cNvSpPr/>
                <p:nvPr/>
              </p:nvSpPr>
              <p:spPr>
                <a:xfrm>
                  <a:off x="9421255" y="1832004"/>
                  <a:ext cx="45719" cy="457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Elipse 313"/>
                <p:cNvSpPr/>
                <p:nvPr/>
              </p:nvSpPr>
              <p:spPr>
                <a:xfrm>
                  <a:off x="9476816" y="1876308"/>
                  <a:ext cx="45719" cy="457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8" name="CaixaDeTexto 307"/>
              <p:cNvSpPr txBox="1"/>
              <p:nvPr/>
            </p:nvSpPr>
            <p:spPr>
              <a:xfrm>
                <a:off x="9526236" y="1568225"/>
                <a:ext cx="24176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2</a:t>
                </a:r>
              </a:p>
            </p:txBody>
          </p:sp>
        </p:grpSp>
        <p:grpSp>
          <p:nvGrpSpPr>
            <p:cNvPr id="295" name="Grupo 294"/>
            <p:cNvGrpSpPr/>
            <p:nvPr/>
          </p:nvGrpSpPr>
          <p:grpSpPr>
            <a:xfrm>
              <a:off x="7099752" y="1048725"/>
              <a:ext cx="971220" cy="1568737"/>
              <a:chOff x="9143444" y="392478"/>
              <a:chExt cx="971220" cy="1568737"/>
            </a:xfrm>
          </p:grpSpPr>
          <p:pic>
            <p:nvPicPr>
              <p:cNvPr id="296" name="Imagem 295" descr="AM-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34" t="5394" r="29898" b="5377"/>
              <a:stretch/>
            </p:blipFill>
            <p:spPr bwMode="auto">
              <a:xfrm>
                <a:off x="9421346" y="392478"/>
                <a:ext cx="693318" cy="156873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297" name="Grupo 296"/>
              <p:cNvGrpSpPr/>
              <p:nvPr/>
            </p:nvGrpSpPr>
            <p:grpSpPr>
              <a:xfrm>
                <a:off x="9143444" y="690991"/>
                <a:ext cx="376324" cy="134326"/>
                <a:chOff x="9346644" y="1787701"/>
                <a:chExt cx="376324" cy="134326"/>
              </a:xfrm>
            </p:grpSpPr>
            <p:cxnSp>
              <p:nvCxnSpPr>
                <p:cNvPr id="299" name="Conector reto 298"/>
                <p:cNvCxnSpPr>
                  <a:stCxn id="302" idx="6"/>
                </p:cNvCxnSpPr>
                <p:nvPr/>
              </p:nvCxnSpPr>
              <p:spPr>
                <a:xfrm>
                  <a:off x="9392363" y="1810561"/>
                  <a:ext cx="263933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ector reto 299"/>
                <p:cNvCxnSpPr>
                  <a:stCxn id="304" idx="6"/>
                </p:cNvCxnSpPr>
                <p:nvPr/>
              </p:nvCxnSpPr>
              <p:spPr>
                <a:xfrm>
                  <a:off x="9522535" y="1899168"/>
                  <a:ext cx="200433" cy="293"/>
                </a:xfrm>
                <a:prstGeom prst="line">
                  <a:avLst/>
                </a:prstGeom>
                <a:ln w="952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Conector reto 300"/>
                <p:cNvCxnSpPr>
                  <a:stCxn id="303" idx="6"/>
                </p:cNvCxnSpPr>
                <p:nvPr/>
              </p:nvCxnSpPr>
              <p:spPr>
                <a:xfrm>
                  <a:off x="9457449" y="1854864"/>
                  <a:ext cx="232183" cy="147"/>
                </a:xfrm>
                <a:prstGeom prst="line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Elipse 301"/>
                <p:cNvSpPr/>
                <p:nvPr/>
              </p:nvSpPr>
              <p:spPr>
                <a:xfrm>
                  <a:off x="9346644" y="1787701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Elipse 302"/>
                <p:cNvSpPr/>
                <p:nvPr/>
              </p:nvSpPr>
              <p:spPr>
                <a:xfrm>
                  <a:off x="9411730" y="1832004"/>
                  <a:ext cx="45719" cy="457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/>
                <p:cNvSpPr/>
                <p:nvPr/>
              </p:nvSpPr>
              <p:spPr>
                <a:xfrm>
                  <a:off x="9476816" y="1876308"/>
                  <a:ext cx="45719" cy="457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CaixaDeTexto 297"/>
              <p:cNvSpPr txBox="1"/>
              <p:nvPr/>
            </p:nvSpPr>
            <p:spPr>
              <a:xfrm>
                <a:off x="9526236" y="1568225"/>
                <a:ext cx="24176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</a:t>
                </a:r>
              </a:p>
            </p:txBody>
          </p:sp>
        </p:grpSp>
        <p:cxnSp>
          <p:nvCxnSpPr>
            <p:cNvPr id="183" name="Conector angulado 182"/>
            <p:cNvCxnSpPr>
              <a:stCxn id="302" idx="7"/>
              <a:endCxn id="312" idx="2"/>
            </p:cNvCxnSpPr>
            <p:nvPr/>
          </p:nvCxnSpPr>
          <p:spPr>
            <a:xfrm rot="16200000" flipH="1">
              <a:off x="7508865" y="983844"/>
              <a:ext cx="269774" cy="1009953"/>
            </a:xfrm>
            <a:prstGeom prst="bentConnector4">
              <a:avLst>
                <a:gd name="adj1" fmla="val -207137"/>
                <a:gd name="adj2" fmla="val 97172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angulado 188"/>
            <p:cNvCxnSpPr>
              <a:stCxn id="303" idx="0"/>
              <a:endCxn id="313" idx="2"/>
            </p:cNvCxnSpPr>
            <p:nvPr/>
          </p:nvCxnSpPr>
          <p:spPr>
            <a:xfrm rot="16200000" flipH="1">
              <a:off x="7557759" y="1021479"/>
              <a:ext cx="276469" cy="1016592"/>
            </a:xfrm>
            <a:prstGeom prst="bentConnector4">
              <a:avLst>
                <a:gd name="adj1" fmla="val -204993"/>
                <a:gd name="adj2" fmla="val 87197"/>
              </a:avLst>
            </a:prstGeom>
            <a:ln w="952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upo 239"/>
            <p:cNvGrpSpPr/>
            <p:nvPr/>
          </p:nvGrpSpPr>
          <p:grpSpPr>
            <a:xfrm>
              <a:off x="9405626" y="1635055"/>
              <a:ext cx="1440848" cy="770391"/>
              <a:chOff x="10088597" y="5148027"/>
              <a:chExt cx="1440848" cy="770391"/>
            </a:xfrm>
          </p:grpSpPr>
          <p:pic>
            <p:nvPicPr>
              <p:cNvPr id="278" name="Picture 2" descr="Resultado de imagem para botÃ£o de impulso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67" t="23750" r="7584" b="20750"/>
              <a:stretch/>
            </p:blipFill>
            <p:spPr bwMode="auto">
              <a:xfrm>
                <a:off x="10353038" y="5148027"/>
                <a:ext cx="1176407" cy="77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9" name="CaixaDeTexto 278"/>
              <p:cNvSpPr txBox="1"/>
              <p:nvPr/>
            </p:nvSpPr>
            <p:spPr>
              <a:xfrm>
                <a:off x="10117623" y="5496255"/>
                <a:ext cx="44546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dirty="0"/>
                  <a:t>COM</a:t>
                </a:r>
              </a:p>
              <a:p>
                <a:pPr algn="ctr"/>
                <a:r>
                  <a:rPr lang="pt-BR" sz="600" dirty="0"/>
                  <a:t>NA</a:t>
                </a:r>
                <a:endParaRPr lang="pt-BR" sz="300" dirty="0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10088597" y="5586088"/>
                <a:ext cx="58690" cy="586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10088597" y="5668096"/>
                <a:ext cx="58690" cy="586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CaixaDeTexto 291"/>
              <p:cNvSpPr txBox="1"/>
              <p:nvPr/>
            </p:nvSpPr>
            <p:spPr>
              <a:xfrm>
                <a:off x="10117623" y="5166572"/>
                <a:ext cx="44546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dirty="0"/>
                  <a:t>Botão </a:t>
                </a:r>
                <a:r>
                  <a:rPr lang="pt-BR" sz="600" dirty="0" err="1"/>
                  <a:t>eqpto</a:t>
                </a:r>
                <a:r>
                  <a:rPr lang="pt-BR" sz="600" dirty="0"/>
                  <a:t> 1</a:t>
                </a:r>
              </a:p>
            </p:txBody>
          </p:sp>
          <p:cxnSp>
            <p:nvCxnSpPr>
              <p:cNvPr id="293" name="Conector reto 292"/>
              <p:cNvCxnSpPr>
                <a:stCxn id="279" idx="1"/>
                <a:endCxn id="279" idx="3"/>
              </p:cNvCxnSpPr>
              <p:nvPr/>
            </p:nvCxnSpPr>
            <p:spPr>
              <a:xfrm>
                <a:off x="10117623" y="5634755"/>
                <a:ext cx="44546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Conector angulado 182"/>
            <p:cNvCxnSpPr>
              <a:stCxn id="302" idx="1"/>
              <a:endCxn id="280" idx="2"/>
            </p:cNvCxnSpPr>
            <p:nvPr/>
          </p:nvCxnSpPr>
          <p:spPr>
            <a:xfrm rot="16200000" flipH="1">
              <a:off x="7881772" y="578608"/>
              <a:ext cx="748528" cy="2299179"/>
            </a:xfrm>
            <a:prstGeom prst="bentConnector4">
              <a:avLst>
                <a:gd name="adj1" fmla="val -103836"/>
                <a:gd name="adj2" fmla="val 92940"/>
              </a:avLst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CaixaDeTexto 167"/>
            <p:cNvSpPr txBox="1"/>
            <p:nvPr/>
          </p:nvSpPr>
          <p:spPr>
            <a:xfrm>
              <a:off x="9353758" y="677684"/>
              <a:ext cx="153439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Utilizar ou 2ª leitora ou botoeira</a:t>
              </a:r>
            </a:p>
          </p:txBody>
        </p:sp>
        <p:cxnSp>
          <p:nvCxnSpPr>
            <p:cNvPr id="170" name="Conector de Seta Reta 169"/>
            <p:cNvCxnSpPr>
              <a:stCxn id="168" idx="2"/>
              <a:endCxn id="278" idx="0"/>
            </p:cNvCxnSpPr>
            <p:nvPr/>
          </p:nvCxnSpPr>
          <p:spPr>
            <a:xfrm>
              <a:off x="10120955" y="893128"/>
              <a:ext cx="137316" cy="741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de Seta Reta 342"/>
            <p:cNvCxnSpPr>
              <a:stCxn id="168" idx="2"/>
              <a:endCxn id="306" idx="0"/>
            </p:cNvCxnSpPr>
            <p:nvPr/>
          </p:nvCxnSpPr>
          <p:spPr>
            <a:xfrm flipH="1">
              <a:off x="8754240" y="893128"/>
              <a:ext cx="1366715" cy="409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Conector angulado 204"/>
          <p:cNvCxnSpPr>
            <a:stCxn id="109" idx="0"/>
            <a:endCxn id="375" idx="3"/>
          </p:cNvCxnSpPr>
          <p:nvPr/>
        </p:nvCxnSpPr>
        <p:spPr>
          <a:xfrm rot="5400000" flipH="1" flipV="1">
            <a:off x="6607606" y="949237"/>
            <a:ext cx="2066310" cy="5678490"/>
          </a:xfrm>
          <a:prstGeom prst="bentConnector3">
            <a:avLst>
              <a:gd name="adj1" fmla="val 57314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do 708"/>
          <p:cNvCxnSpPr>
            <a:stCxn id="129" idx="4"/>
            <a:endCxn id="543" idx="0"/>
          </p:cNvCxnSpPr>
          <p:nvPr/>
        </p:nvCxnSpPr>
        <p:spPr>
          <a:xfrm rot="16200000" flipH="1">
            <a:off x="4849853" y="4976628"/>
            <a:ext cx="1828902" cy="2015304"/>
          </a:xfrm>
          <a:prstGeom prst="bentConnector3">
            <a:avLst>
              <a:gd name="adj1" fmla="val 45573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do 485"/>
          <p:cNvCxnSpPr>
            <a:stCxn id="104" idx="0"/>
            <a:endCxn id="725" idx="2"/>
          </p:cNvCxnSpPr>
          <p:nvPr/>
        </p:nvCxnSpPr>
        <p:spPr>
          <a:xfrm rot="5400000" flipH="1" flipV="1">
            <a:off x="5259080" y="3514687"/>
            <a:ext cx="370725" cy="2243177"/>
          </a:xfrm>
          <a:prstGeom prst="bentConnector2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23"/>
          <p:cNvSpPr txBox="1"/>
          <p:nvPr/>
        </p:nvSpPr>
        <p:spPr>
          <a:xfrm>
            <a:off x="457200" y="317714"/>
            <a:ext cx="312951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Portas - Diagrama geral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9837819" y="3954155"/>
            <a:ext cx="2662047" cy="2662047"/>
            <a:chOff x="9088519" y="5288456"/>
            <a:chExt cx="2662047" cy="2662047"/>
          </a:xfrm>
        </p:grpSpPr>
        <p:pic>
          <p:nvPicPr>
            <p:cNvPr id="143" name="Imagem 142" descr="Resultado de imagem para fonte 12v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486891" flipH="1">
              <a:off x="9088519" y="5288456"/>
              <a:ext cx="2662047" cy="266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Picture 12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4" t="6286" r="35565" b="9905"/>
            <a:stretch/>
          </p:blipFill>
          <p:spPr bwMode="auto">
            <a:xfrm rot="5400000">
              <a:off x="9527091" y="5285385"/>
              <a:ext cx="203200" cy="529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" name="Elipse 245"/>
            <p:cNvSpPr/>
            <p:nvPr/>
          </p:nvSpPr>
          <p:spPr>
            <a:xfrm rot="5400000">
              <a:off x="9379816" y="5491319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 rot="5400000">
              <a:off x="9379816" y="5557830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49" name="Conector angulado 765"/>
          <p:cNvCxnSpPr>
            <a:stCxn id="247" idx="4"/>
            <a:endCxn id="252" idx="1"/>
          </p:cNvCxnSpPr>
          <p:nvPr/>
        </p:nvCxnSpPr>
        <p:spPr>
          <a:xfrm rot="10800000" flipV="1">
            <a:off x="9206860" y="4246388"/>
            <a:ext cx="922256" cy="220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do 765"/>
          <p:cNvCxnSpPr>
            <a:stCxn id="246" idx="3"/>
            <a:endCxn id="251" idx="7"/>
          </p:cNvCxnSpPr>
          <p:nvPr/>
        </p:nvCxnSpPr>
        <p:spPr>
          <a:xfrm rot="10800000">
            <a:off x="9202753" y="4135127"/>
            <a:ext cx="933059" cy="2858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do 765"/>
          <p:cNvCxnSpPr>
            <a:stCxn id="241" idx="5"/>
            <a:endCxn id="742" idx="2"/>
          </p:cNvCxnSpPr>
          <p:nvPr/>
        </p:nvCxnSpPr>
        <p:spPr>
          <a:xfrm rot="10800000" flipV="1">
            <a:off x="8197925" y="4484243"/>
            <a:ext cx="774572" cy="1184434"/>
          </a:xfrm>
          <a:prstGeom prst="bentConnector3">
            <a:avLst>
              <a:gd name="adj1" fmla="val 129513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angulado 765"/>
          <p:cNvCxnSpPr>
            <a:stCxn id="420" idx="2"/>
            <a:endCxn id="47" idx="0"/>
          </p:cNvCxnSpPr>
          <p:nvPr/>
        </p:nvCxnSpPr>
        <p:spPr>
          <a:xfrm rot="10800000" flipV="1">
            <a:off x="5338930" y="5505723"/>
            <a:ext cx="2025735" cy="1858568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do 765"/>
          <p:cNvCxnSpPr>
            <a:stCxn id="741" idx="2"/>
            <a:endCxn id="46" idx="0"/>
          </p:cNvCxnSpPr>
          <p:nvPr/>
        </p:nvCxnSpPr>
        <p:spPr>
          <a:xfrm rot="10800000" flipV="1">
            <a:off x="5441637" y="5605721"/>
            <a:ext cx="2756288" cy="1758570"/>
          </a:xfrm>
          <a:prstGeom prst="bentConnector2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do 316"/>
          <p:cNvCxnSpPr>
            <a:stCxn id="396" idx="4"/>
            <a:endCxn id="97" idx="1"/>
          </p:cNvCxnSpPr>
          <p:nvPr/>
        </p:nvCxnSpPr>
        <p:spPr>
          <a:xfrm rot="5400000">
            <a:off x="4449699" y="1091533"/>
            <a:ext cx="2887167" cy="4590230"/>
          </a:xfrm>
          <a:prstGeom prst="bentConnector3">
            <a:avLst>
              <a:gd name="adj1" fmla="val 50495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do 324"/>
          <p:cNvCxnSpPr>
            <a:stCxn id="302" idx="4"/>
            <a:endCxn id="93" idx="1"/>
          </p:cNvCxnSpPr>
          <p:nvPr/>
        </p:nvCxnSpPr>
        <p:spPr>
          <a:xfrm rot="5400000">
            <a:off x="1960012" y="2640088"/>
            <a:ext cx="3437275" cy="943013"/>
          </a:xfrm>
          <a:prstGeom prst="bentConnector3">
            <a:avLst>
              <a:gd name="adj1" fmla="val 4612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angulado 765"/>
          <p:cNvCxnSpPr>
            <a:stCxn id="420" idx="6"/>
            <a:endCxn id="239" idx="5"/>
          </p:cNvCxnSpPr>
          <p:nvPr/>
        </p:nvCxnSpPr>
        <p:spPr>
          <a:xfrm flipV="1">
            <a:off x="7423354" y="3959614"/>
            <a:ext cx="1549143" cy="1546109"/>
          </a:xfrm>
          <a:prstGeom prst="bentConnector3">
            <a:avLst>
              <a:gd name="adj1" fmla="val 31144"/>
            </a:avLst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Elipse 419"/>
          <p:cNvSpPr/>
          <p:nvPr/>
        </p:nvSpPr>
        <p:spPr>
          <a:xfrm>
            <a:off x="7364664" y="5476378"/>
            <a:ext cx="58690" cy="586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upo 226"/>
          <p:cNvGrpSpPr/>
          <p:nvPr/>
        </p:nvGrpSpPr>
        <p:grpSpPr>
          <a:xfrm>
            <a:off x="12452365" y="4775200"/>
            <a:ext cx="2615246" cy="5860769"/>
            <a:chOff x="12452365" y="4775200"/>
            <a:chExt cx="2615246" cy="5860769"/>
          </a:xfrm>
        </p:grpSpPr>
        <p:pic>
          <p:nvPicPr>
            <p:cNvPr id="84" name="Picture 2" descr="C:\Users\João Paulo\Google Drive\CNI\Equipamentos\Receptor - JFL\receptor-programavel-1-canal-rrc-100-433mhz-jfl-D_NQ_NP_759615-MLB25289867946_012017-F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2" b="19466"/>
            <a:stretch/>
          </p:blipFill>
          <p:spPr bwMode="auto">
            <a:xfrm rot="16200000">
              <a:off x="11873569" y="6906842"/>
              <a:ext cx="3013183" cy="185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Elipse 85"/>
            <p:cNvSpPr/>
            <p:nvPr/>
          </p:nvSpPr>
          <p:spPr>
            <a:xfrm rot="5400000">
              <a:off x="14023862" y="6573279"/>
              <a:ext cx="55152" cy="551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 rot="5400000">
              <a:off x="13880987" y="6573279"/>
              <a:ext cx="55152" cy="551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 rot="5400000">
              <a:off x="13738112" y="6573279"/>
              <a:ext cx="55152" cy="551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 rot="5400000">
              <a:off x="13595237" y="6573279"/>
              <a:ext cx="55152" cy="551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5400000">
              <a:off x="13452362" y="6573279"/>
              <a:ext cx="55152" cy="551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exto Explicativo 1 144"/>
            <p:cNvSpPr>
              <a:spLocks/>
            </p:cNvSpPr>
            <p:nvPr/>
          </p:nvSpPr>
          <p:spPr bwMode="auto">
            <a:xfrm>
              <a:off x="12517818" y="9471811"/>
              <a:ext cx="934543" cy="1164158"/>
            </a:xfrm>
            <a:prstGeom prst="borderCallout1">
              <a:avLst>
                <a:gd name="adj1" fmla="val -2444"/>
                <a:gd name="adj2" fmla="val 53814"/>
                <a:gd name="adj3" fmla="val -73258"/>
                <a:gd name="adj4" fmla="val 78715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Colocar jumper na posição 2 (sem retenção).</a:t>
              </a:r>
            </a:p>
          </p:txBody>
        </p:sp>
        <p:sp>
          <p:nvSpPr>
            <p:cNvPr id="110" name="Texto Explicativo 1 144"/>
            <p:cNvSpPr>
              <a:spLocks/>
            </p:cNvSpPr>
            <p:nvPr/>
          </p:nvSpPr>
          <p:spPr bwMode="auto">
            <a:xfrm>
              <a:off x="13479938" y="9471811"/>
              <a:ext cx="934543" cy="1164158"/>
            </a:xfrm>
            <a:prstGeom prst="borderCallout1">
              <a:avLst>
                <a:gd name="adj1" fmla="val -2444"/>
                <a:gd name="adj2" fmla="val 53814"/>
                <a:gd name="adj3" fmla="val -73803"/>
                <a:gd name="adj4" fmla="val 67164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Cortar JT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(Para que acionamento seja de 0,6 s)</a:t>
              </a:r>
            </a:p>
          </p:txBody>
        </p:sp>
        <p:sp>
          <p:nvSpPr>
            <p:cNvPr id="111" name="Texto Explicativo 1 144"/>
            <p:cNvSpPr>
              <a:spLocks/>
            </p:cNvSpPr>
            <p:nvPr/>
          </p:nvSpPr>
          <p:spPr bwMode="auto">
            <a:xfrm>
              <a:off x="13548302" y="4775200"/>
              <a:ext cx="1519309" cy="868857"/>
            </a:xfrm>
            <a:prstGeom prst="borderCallout1">
              <a:avLst>
                <a:gd name="adj1" fmla="val 101739"/>
                <a:gd name="adj2" fmla="val 47699"/>
                <a:gd name="adj3" fmla="val 178204"/>
                <a:gd name="adj4" fmla="val 39867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Para que Rota de Fuga de bloqueio funcione, é necessário instalar controle externo ao motor. 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626163" y="5966634"/>
            <a:ext cx="3667760" cy="2865309"/>
            <a:chOff x="1626163" y="3875057"/>
            <a:chExt cx="3667760" cy="2865309"/>
          </a:xfrm>
        </p:grpSpPr>
        <p:pic>
          <p:nvPicPr>
            <p:cNvPr id="30" name="Imagem 29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063"/>
            <a:stretch/>
          </p:blipFill>
          <p:spPr>
            <a:xfrm>
              <a:off x="1626163" y="3875057"/>
              <a:ext cx="3667760" cy="2436495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4198571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095863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463708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361000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728330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4625622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93467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4890759" y="3906828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96972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094264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462109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359401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726731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624023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991868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889160" y="6223494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363535" y="6209208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3260827" y="6209208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34" name="Picture 10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r="31538" b="10705"/>
            <a:stretch/>
          </p:blipFill>
          <p:spPr bwMode="auto">
            <a:xfrm>
              <a:off x="1692326" y="6101455"/>
              <a:ext cx="236904" cy="62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Elipse 138"/>
            <p:cNvSpPr/>
            <p:nvPr/>
          </p:nvSpPr>
          <p:spPr>
            <a:xfrm>
              <a:off x="1743103" y="6694647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1823904" y="6694647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3" name="CaixaDeTexto 1032"/>
            <p:cNvSpPr txBox="1"/>
            <p:nvPr/>
          </p:nvSpPr>
          <p:spPr>
            <a:xfrm>
              <a:off x="3464899" y="6096661"/>
              <a:ext cx="591265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DIP1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DIP2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Texto Explicativo 1 144"/>
          <p:cNvSpPr>
            <a:spLocks/>
          </p:cNvSpPr>
          <p:nvPr/>
        </p:nvSpPr>
        <p:spPr bwMode="auto">
          <a:xfrm>
            <a:off x="208104" y="5086039"/>
            <a:ext cx="3442252" cy="667521"/>
          </a:xfrm>
          <a:prstGeom prst="borderCallout1">
            <a:avLst>
              <a:gd name="adj1" fmla="val 109330"/>
              <a:gd name="adj2" fmla="val 99461"/>
              <a:gd name="adj3" fmla="val 142857"/>
              <a:gd name="adj4" fmla="val 111365"/>
            </a:avLst>
          </a:prstGeom>
          <a:solidFill>
            <a:srgbClr val="FFFFFF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Configurar relés como: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Relé 1 (botoeira): como NA, tanto faz temporário ou fixo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latin typeface="Calibri" pitchFamily="34" charset="0"/>
                <a:cs typeface="Times New Roman" pitchFamily="18" charset="0"/>
              </a:rPr>
              <a:t>Relé 2 (fotocélula): como NF, fixo</a:t>
            </a:r>
          </a:p>
        </p:txBody>
      </p:sp>
      <p:sp>
        <p:nvSpPr>
          <p:cNvPr id="237" name="CaixaDeTexto 236"/>
          <p:cNvSpPr txBox="1"/>
          <p:nvPr/>
        </p:nvSpPr>
        <p:spPr>
          <a:xfrm>
            <a:off x="457200" y="317714"/>
            <a:ext cx="9306009" cy="4221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Motor - sem fechamento automático (aparente), com ou sem fotocélula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Placa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Marca: Rossi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Modelo: KXH 30FS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Versão: 1.2 –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Receptor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Marca: JFL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Modelo: RRC-100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Fotocélula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Marca: Rossi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Modelo: SIA30 FS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087484" y="2668443"/>
            <a:ext cx="1341149" cy="1786453"/>
            <a:chOff x="7547734" y="2960543"/>
            <a:chExt cx="1341149" cy="1786453"/>
          </a:xfrm>
        </p:grpSpPr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734" y="2960543"/>
              <a:ext cx="1341149" cy="178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Elipse 75"/>
            <p:cNvSpPr/>
            <p:nvPr/>
          </p:nvSpPr>
          <p:spPr>
            <a:xfrm rot="5400000">
              <a:off x="7941336" y="4426235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5400000">
              <a:off x="8150138" y="4426235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5400000">
              <a:off x="8353940" y="4426235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5400000">
              <a:off x="8533916" y="4426235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 rot="5400000">
              <a:off x="8743434" y="4426235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0308873" y="2682732"/>
            <a:ext cx="1388299" cy="1786453"/>
            <a:chOff x="9102373" y="2974832"/>
            <a:chExt cx="1388299" cy="1786453"/>
          </a:xfrm>
        </p:grpSpPr>
        <p:pic>
          <p:nvPicPr>
            <p:cNvPr id="10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373" y="2974832"/>
              <a:ext cx="1388299" cy="178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Elipse 80"/>
            <p:cNvSpPr/>
            <p:nvPr/>
          </p:nvSpPr>
          <p:spPr>
            <a:xfrm rot="5400000">
              <a:off x="9765034" y="4411946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 rot="5400000">
              <a:off x="9572081" y="4411946"/>
              <a:ext cx="55152" cy="55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186610" y="6067190"/>
            <a:ext cx="5253017" cy="4568780"/>
            <a:chOff x="7186610" y="6067190"/>
            <a:chExt cx="5253017" cy="4568780"/>
          </a:xfrm>
        </p:grpSpPr>
        <p:pic>
          <p:nvPicPr>
            <p:cNvPr id="238" name="Picture 2" descr="C:\Users\João Paulo\Google Drive\CNI\Equipamentos\Portão - Rossi - EAMN\central-de-comando-para-automatizador-deslizante-rossi-kxh-30fs_1_1200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" t="23853" r="36027" b="14365"/>
            <a:stretch/>
          </p:blipFill>
          <p:spPr bwMode="auto">
            <a:xfrm>
              <a:off x="8431582" y="6067190"/>
              <a:ext cx="2801287" cy="2871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Elipse 242"/>
            <p:cNvSpPr/>
            <p:nvPr/>
          </p:nvSpPr>
          <p:spPr>
            <a:xfrm rot="5400000">
              <a:off x="9627261" y="6409052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 rot="5400000">
              <a:off x="9516929" y="6395481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 rot="5400000">
              <a:off x="9284361" y="6368335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 rot="5400000">
              <a:off x="9170855" y="6354762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 rot="5400000">
              <a:off x="8720985" y="6300470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 rot="5400000">
              <a:off x="8838684" y="6314043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400000">
              <a:off x="8603588" y="6286897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 rot="5400000">
              <a:off x="8948908" y="6327616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 rot="5400000">
              <a:off x="9047221" y="6341189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 rot="5400000">
              <a:off x="9386736" y="6381908"/>
              <a:ext cx="55152" cy="55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Texto Explicativo 1 144"/>
            <p:cNvSpPr>
              <a:spLocks/>
            </p:cNvSpPr>
            <p:nvPr/>
          </p:nvSpPr>
          <p:spPr bwMode="auto">
            <a:xfrm>
              <a:off x="9503441" y="9286876"/>
              <a:ext cx="2936186" cy="1349094"/>
            </a:xfrm>
            <a:prstGeom prst="borderCallout1">
              <a:avLst>
                <a:gd name="adj1" fmla="val -2952"/>
                <a:gd name="adj2" fmla="val 11165"/>
                <a:gd name="adj3" fmla="val -98122"/>
                <a:gd name="adj4" fmla="val -13447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Chave DIP: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Posição 1: On (Parada suave)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Posição 2: Off (Para uso de fechadura)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Posição 3: Off (Fechamento automático - pausa)</a:t>
              </a:r>
            </a:p>
            <a:p>
              <a:pPr marL="180975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Colocar em </a:t>
              </a:r>
              <a:r>
                <a:rPr lang="pt-BR" altLang="pt-BR" sz="1100" dirty="0" err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On</a:t>
              </a: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 apenas para configurar temporizar com tempo curto (1 </a:t>
              </a:r>
              <a:r>
                <a:rPr lang="pt-BR" altLang="pt-BR" sz="11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s).</a:t>
              </a:r>
              <a:br>
                <a:rPr lang="pt-BR" altLang="pt-BR" sz="11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</a:br>
              <a:r>
                <a:rPr lang="pt-BR" altLang="pt-BR" sz="11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Após</a:t>
              </a: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, voltar para Off.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Posição 4: On (Modo predial)</a:t>
              </a:r>
            </a:p>
          </p:txBody>
        </p:sp>
        <p:sp>
          <p:nvSpPr>
            <p:cNvPr id="73" name="Texto Explicativo 1 144"/>
            <p:cNvSpPr>
              <a:spLocks/>
            </p:cNvSpPr>
            <p:nvPr/>
          </p:nvSpPr>
          <p:spPr bwMode="auto">
            <a:xfrm>
              <a:off x="7186610" y="9471811"/>
              <a:ext cx="2293016" cy="1164158"/>
            </a:xfrm>
            <a:prstGeom prst="borderCallout1">
              <a:avLst>
                <a:gd name="adj1" fmla="val -3959"/>
                <a:gd name="adj2" fmla="val 53037"/>
                <a:gd name="adj3" fmla="val -129940"/>
                <a:gd name="adj4" fmla="val 63088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Retirar jumper para usar fotocélula como NF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(Recomendado pela Rossi. </a:t>
              </a:r>
              <a:r>
                <a:rPr lang="pt-BR" altLang="pt-BR" sz="1100" dirty="0" err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Fail</a:t>
              </a: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 safe).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Fazer manobra com placa desligada, se não, não carrega nova programação.</a:t>
              </a:r>
            </a:p>
          </p:txBody>
        </p:sp>
      </p:grpSp>
      <p:cxnSp>
        <p:nvCxnSpPr>
          <p:cNvPr id="322" name="Conector angulado 321"/>
          <p:cNvCxnSpPr>
            <a:stCxn id="139" idx="4"/>
            <a:endCxn id="243" idx="2"/>
          </p:cNvCxnSpPr>
          <p:nvPr/>
        </p:nvCxnSpPr>
        <p:spPr>
          <a:xfrm rot="5400000" flipH="1" flipV="1">
            <a:off x="4498954" y="3676061"/>
            <a:ext cx="2422891" cy="7888874"/>
          </a:xfrm>
          <a:prstGeom prst="bentConnector5">
            <a:avLst>
              <a:gd name="adj1" fmla="val -9435"/>
              <a:gd name="adj2" fmla="val 51709"/>
              <a:gd name="adj3" fmla="val 111322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do 332"/>
          <p:cNvCxnSpPr>
            <a:stCxn id="141" idx="4"/>
            <a:endCxn id="244" idx="2"/>
          </p:cNvCxnSpPr>
          <p:nvPr/>
        </p:nvCxnSpPr>
        <p:spPr>
          <a:xfrm rot="5400000" flipH="1" flipV="1">
            <a:off x="4477403" y="3764841"/>
            <a:ext cx="2436462" cy="7697741"/>
          </a:xfrm>
          <a:prstGeom prst="bentConnector5">
            <a:avLst>
              <a:gd name="adj1" fmla="val -5942"/>
              <a:gd name="adj2" fmla="val 50959"/>
              <a:gd name="adj3" fmla="val 115402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do 317"/>
          <p:cNvCxnSpPr>
            <a:stCxn id="47" idx="0"/>
            <a:endCxn id="72" idx="4"/>
          </p:cNvCxnSpPr>
          <p:nvPr/>
        </p:nvCxnSpPr>
        <p:spPr>
          <a:xfrm rot="16200000" flipH="1" flipV="1">
            <a:off x="2659724" y="6628853"/>
            <a:ext cx="2361070" cy="1100173"/>
          </a:xfrm>
          <a:prstGeom prst="bentConnector5">
            <a:avLst>
              <a:gd name="adj1" fmla="val -9682"/>
              <a:gd name="adj2" fmla="val 50000"/>
              <a:gd name="adj3" fmla="val 113179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do 318"/>
          <p:cNvCxnSpPr>
            <a:stCxn id="45" idx="1"/>
            <a:endCxn id="71" idx="4"/>
          </p:cNvCxnSpPr>
          <p:nvPr/>
        </p:nvCxnSpPr>
        <p:spPr>
          <a:xfrm rot="16200000" flipH="1" flipV="1">
            <a:off x="2572431" y="6827448"/>
            <a:ext cx="2352475" cy="711578"/>
          </a:xfrm>
          <a:prstGeom prst="bentConnector5">
            <a:avLst>
              <a:gd name="adj1" fmla="val -7558"/>
              <a:gd name="adj2" fmla="val 60143"/>
              <a:gd name="adj3" fmla="val 109717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do 319"/>
          <p:cNvCxnSpPr>
            <a:stCxn id="102" idx="0"/>
            <a:endCxn id="78" idx="6"/>
          </p:cNvCxnSpPr>
          <p:nvPr/>
        </p:nvCxnSpPr>
        <p:spPr>
          <a:xfrm flipV="1">
            <a:off x="7776413" y="4189287"/>
            <a:ext cx="1144853" cy="1382744"/>
          </a:xfrm>
          <a:prstGeom prst="bentConnector2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do 322"/>
          <p:cNvCxnSpPr>
            <a:stCxn id="11" idx="0"/>
            <a:endCxn id="259" idx="2"/>
          </p:cNvCxnSpPr>
          <p:nvPr/>
        </p:nvCxnSpPr>
        <p:spPr>
          <a:xfrm rot="16200000" flipH="1">
            <a:off x="6389269" y="3837052"/>
            <a:ext cx="315638" cy="4638344"/>
          </a:xfrm>
          <a:prstGeom prst="bentConnector3">
            <a:avLst>
              <a:gd name="adj1" fmla="val -115880"/>
            </a:avLst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o 230"/>
          <p:cNvGrpSpPr/>
          <p:nvPr/>
        </p:nvGrpSpPr>
        <p:grpSpPr>
          <a:xfrm>
            <a:off x="5913735" y="5133145"/>
            <a:ext cx="1199846" cy="5494263"/>
            <a:chOff x="5535827" y="2933700"/>
            <a:chExt cx="1199846" cy="5494263"/>
          </a:xfrm>
        </p:grpSpPr>
        <p:sp>
          <p:nvSpPr>
            <p:cNvPr id="2" name="Elipse 1"/>
            <p:cNvSpPr/>
            <p:nvPr/>
          </p:nvSpPr>
          <p:spPr>
            <a:xfrm>
              <a:off x="5535827" y="2933700"/>
              <a:ext cx="518984" cy="434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771500" y="7319967"/>
              <a:ext cx="964173" cy="1107996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Fios que passam da caixa do motor para o painel com a Comm5. 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5" name="Conector angulado 74"/>
          <p:cNvCxnSpPr>
            <a:stCxn id="82" idx="6"/>
            <a:endCxn id="263" idx="2"/>
          </p:cNvCxnSpPr>
          <p:nvPr/>
        </p:nvCxnSpPr>
        <p:spPr>
          <a:xfrm rot="5400000">
            <a:off x="8857382" y="4392413"/>
            <a:ext cx="2166191" cy="1731360"/>
          </a:xfrm>
          <a:prstGeom prst="bentConnector3">
            <a:avLst>
              <a:gd name="adj1" fmla="val 50000"/>
            </a:avLst>
          </a:prstGeom>
          <a:ln w="9525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81" idx="6"/>
            <a:endCxn id="243" idx="2"/>
          </p:cNvCxnSpPr>
          <p:nvPr/>
        </p:nvCxnSpPr>
        <p:spPr>
          <a:xfrm rot="5400000">
            <a:off x="9209947" y="4619889"/>
            <a:ext cx="2234054" cy="1344273"/>
          </a:xfrm>
          <a:prstGeom prst="bentConnector3">
            <a:avLst>
              <a:gd name="adj1" fmla="val 50142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77" idx="6"/>
            <a:endCxn id="243" idx="2"/>
          </p:cNvCxnSpPr>
          <p:nvPr/>
        </p:nvCxnSpPr>
        <p:spPr>
          <a:xfrm rot="16200000" flipH="1">
            <a:off x="8076268" y="4830482"/>
            <a:ext cx="2219765" cy="937373"/>
          </a:xfrm>
          <a:prstGeom prst="bentConnector3">
            <a:avLst>
              <a:gd name="adj1" fmla="val 4985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76" idx="6"/>
            <a:endCxn id="244" idx="2"/>
          </p:cNvCxnSpPr>
          <p:nvPr/>
        </p:nvCxnSpPr>
        <p:spPr>
          <a:xfrm rot="16200000" flipH="1">
            <a:off x="7923486" y="4774462"/>
            <a:ext cx="2206194" cy="1035843"/>
          </a:xfrm>
          <a:prstGeom prst="bentConnector3">
            <a:avLst>
              <a:gd name="adj1" fmla="val 53597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 rot="5400000">
            <a:off x="7721261" y="5544455"/>
            <a:ext cx="55152" cy="551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9" name="Conector angulado 108"/>
          <p:cNvCxnSpPr>
            <a:stCxn id="80" idx="6"/>
            <a:endCxn id="245" idx="0"/>
          </p:cNvCxnSpPr>
          <p:nvPr/>
        </p:nvCxnSpPr>
        <p:spPr>
          <a:xfrm rot="16200000" flipH="1">
            <a:off x="8221824" y="5278222"/>
            <a:ext cx="2206624" cy="28753"/>
          </a:xfrm>
          <a:prstGeom prst="bentConnector4">
            <a:avLst>
              <a:gd name="adj1" fmla="val 41821"/>
              <a:gd name="adj2" fmla="val 149692"/>
            </a:avLst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4019551" y="4108111"/>
            <a:ext cx="5292386" cy="2260224"/>
            <a:chOff x="4019551" y="4108111"/>
            <a:chExt cx="5292386" cy="2260224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7348860" y="4538998"/>
              <a:ext cx="372401" cy="10054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/>
            <p:cNvSpPr txBox="1"/>
            <p:nvPr/>
          </p:nvSpPr>
          <p:spPr>
            <a:xfrm>
              <a:off x="4019551" y="4108111"/>
              <a:ext cx="3951274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Caso não haja foto célula,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ligar este fio ao borne direito da indicação “fotocélula” (direito).</a:t>
              </a:r>
            </a:p>
          </p:txBody>
        </p:sp>
        <p:cxnSp>
          <p:nvCxnSpPr>
            <p:cNvPr id="116" name="Conector de seta reta 115"/>
            <p:cNvCxnSpPr>
              <a:endCxn id="245" idx="2"/>
            </p:cNvCxnSpPr>
            <p:nvPr/>
          </p:nvCxnSpPr>
          <p:spPr>
            <a:xfrm>
              <a:off x="7348860" y="4538998"/>
              <a:ext cx="1963077" cy="18293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angulado 91"/>
          <p:cNvCxnSpPr>
            <a:stCxn id="102" idx="4"/>
            <a:endCxn id="46" idx="1"/>
          </p:cNvCxnSpPr>
          <p:nvPr/>
        </p:nvCxnSpPr>
        <p:spPr>
          <a:xfrm rot="10800000" flipV="1">
            <a:off x="4472303" y="5572030"/>
            <a:ext cx="3248958" cy="434969"/>
          </a:xfrm>
          <a:prstGeom prst="bentConnector2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o Explicativo 1 144"/>
          <p:cNvSpPr>
            <a:spLocks/>
          </p:cNvSpPr>
          <p:nvPr/>
        </p:nvSpPr>
        <p:spPr bwMode="auto">
          <a:xfrm>
            <a:off x="1400175" y="9471811"/>
            <a:ext cx="4069958" cy="1164158"/>
          </a:xfrm>
          <a:prstGeom prst="borderCallout1">
            <a:avLst>
              <a:gd name="adj1" fmla="val -4623"/>
              <a:gd name="adj2" fmla="val 49322"/>
              <a:gd name="adj3" fmla="val -72251"/>
              <a:gd name="adj4" fmla="val 68950"/>
            </a:avLst>
          </a:prstGeom>
          <a:solidFill>
            <a:srgbClr val="FFFFFF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Opcional: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Jumper faz com que receptor ative os dois relés ao mesmo tempo (botoeira e fotocélula), resultando no funcionamento como se não houvesse  fechamento automático.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Alternativamente, na solução Global Access Completa,</a:t>
            </a:r>
            <a:r>
              <a:rPr kumimoji="0" lang="pt-BR" altLang="pt-BR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 pode-se configurar </a:t>
            </a:r>
            <a:r>
              <a:rPr lang="pt-BR" altLang="pt-BR" sz="11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a opção INPUT_ADDRESSES para </a:t>
            </a:r>
            <a:r>
              <a:rPr kumimoji="0" lang="pt-BR" altLang="pt-BR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que uma entrada comande os dois relés.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Conector angulado 94"/>
          <p:cNvCxnSpPr>
            <a:stCxn id="90" idx="2"/>
            <a:endCxn id="64" idx="4"/>
          </p:cNvCxnSpPr>
          <p:nvPr/>
        </p:nvCxnSpPr>
        <p:spPr>
          <a:xfrm rot="16200000" flipH="1" flipV="1">
            <a:off x="7972970" y="2723918"/>
            <a:ext cx="1800482" cy="9499204"/>
          </a:xfrm>
          <a:prstGeom prst="bentConnector5">
            <a:avLst>
              <a:gd name="adj1" fmla="val -21585"/>
              <a:gd name="adj2" fmla="val 13733"/>
              <a:gd name="adj3" fmla="val 146978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66" idx="4"/>
            <a:endCxn id="64" idx="4"/>
          </p:cNvCxnSpPr>
          <p:nvPr/>
        </p:nvCxnSpPr>
        <p:spPr>
          <a:xfrm rot="5400000">
            <a:off x="4256178" y="8241193"/>
            <a:ext cx="12700" cy="265137"/>
          </a:xfrm>
          <a:prstGeom prst="bentConnector3">
            <a:avLst>
              <a:gd name="adj1" fmla="val 1800000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87" idx="2"/>
            <a:endCxn id="243" idx="2"/>
          </p:cNvCxnSpPr>
          <p:nvPr/>
        </p:nvCxnSpPr>
        <p:spPr>
          <a:xfrm rot="16200000" flipV="1">
            <a:off x="11699587" y="4364303"/>
            <a:ext cx="164227" cy="4253726"/>
          </a:xfrm>
          <a:prstGeom prst="bentConnector3">
            <a:avLst>
              <a:gd name="adj1" fmla="val 497293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86" idx="2"/>
            <a:endCxn id="244" idx="2"/>
          </p:cNvCxnSpPr>
          <p:nvPr/>
        </p:nvCxnSpPr>
        <p:spPr>
          <a:xfrm rot="16200000" flipV="1">
            <a:off x="11709073" y="4230913"/>
            <a:ext cx="177798" cy="4506933"/>
          </a:xfrm>
          <a:prstGeom prst="bentConnector3">
            <a:avLst>
              <a:gd name="adj1" fmla="val 499111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88" idx="2"/>
            <a:endCxn id="87" idx="2"/>
          </p:cNvCxnSpPr>
          <p:nvPr/>
        </p:nvCxnSpPr>
        <p:spPr>
          <a:xfrm rot="5400000" flipH="1" flipV="1">
            <a:off x="13837125" y="6501842"/>
            <a:ext cx="12700" cy="142875"/>
          </a:xfrm>
          <a:prstGeom prst="bentConnector3">
            <a:avLst>
              <a:gd name="adj1" fmla="val 3187504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upo 255"/>
          <p:cNvGrpSpPr/>
          <p:nvPr/>
        </p:nvGrpSpPr>
        <p:grpSpPr>
          <a:xfrm>
            <a:off x="8300772" y="7200546"/>
            <a:ext cx="2411089" cy="3061769"/>
            <a:chOff x="10839765" y="3833865"/>
            <a:chExt cx="2411089" cy="3061769"/>
          </a:xfrm>
        </p:grpSpPr>
        <p:pic>
          <p:nvPicPr>
            <p:cNvPr id="257" name="Picture 2" descr="C:\Users\João Paulo\Google Drive\CNI\Equipamentos\Receptor - JFL\receptor-programavel-1-canal-rrc-100-433mhz-jfl-D_NQ_NP_759615-MLB25289867946_012017-F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2" b="19466"/>
            <a:stretch/>
          </p:blipFill>
          <p:spPr bwMode="auto">
            <a:xfrm rot="16200000">
              <a:off x="10260969" y="4412661"/>
              <a:ext cx="3013183" cy="185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" name="Elipse 257"/>
            <p:cNvSpPr/>
            <p:nvPr/>
          </p:nvSpPr>
          <p:spPr>
            <a:xfrm rot="5400000">
              <a:off x="1241126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 rot="5400000">
              <a:off x="12268387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400000">
              <a:off x="1212551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 rot="5400000">
              <a:off x="11982637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 rot="5400000">
              <a:off x="1183976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Texto Explicativo 1 144"/>
            <p:cNvSpPr>
              <a:spLocks/>
            </p:cNvSpPr>
            <p:nvPr/>
          </p:nvSpPr>
          <p:spPr bwMode="auto">
            <a:xfrm>
              <a:off x="11571670" y="6381899"/>
              <a:ext cx="1679184" cy="513735"/>
            </a:xfrm>
            <a:prstGeom prst="borderCallout1">
              <a:avLst>
                <a:gd name="adj1" fmla="val -10626"/>
                <a:gd name="adj2" fmla="val 14574"/>
                <a:gd name="adj3" fmla="val -46258"/>
                <a:gd name="adj4" fmla="val 4822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Colocar jumper na posição 2 (sem retenção).</a:t>
              </a:r>
            </a:p>
          </p:txBody>
        </p:sp>
      </p:grpSp>
      <p:grpSp>
        <p:nvGrpSpPr>
          <p:cNvPr id="2071" name="Grupo 2070"/>
          <p:cNvGrpSpPr/>
          <p:nvPr/>
        </p:nvGrpSpPr>
        <p:grpSpPr>
          <a:xfrm>
            <a:off x="10764233" y="4834956"/>
            <a:ext cx="444288" cy="1449318"/>
            <a:chOff x="10819007" y="5200650"/>
            <a:chExt cx="444288" cy="1449318"/>
          </a:xfrm>
        </p:grpSpPr>
        <p:pic>
          <p:nvPicPr>
            <p:cNvPr id="61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86" b="-10022"/>
            <a:stretch/>
          </p:blipFill>
          <p:spPr bwMode="auto">
            <a:xfrm>
              <a:off x="10819007" y="5200650"/>
              <a:ext cx="444288" cy="144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Elipse 83"/>
            <p:cNvSpPr/>
            <p:nvPr/>
          </p:nvSpPr>
          <p:spPr>
            <a:xfrm rot="5400000">
              <a:off x="10890841" y="5773036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 rot="5400000">
              <a:off x="10890841" y="5948179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 rot="5400000">
              <a:off x="10890841" y="5600384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 rot="5400000">
              <a:off x="10890841" y="542058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 rot="5400000">
              <a:off x="10890841" y="6125013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5400000">
              <a:off x="10890841" y="6299942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 rot="5400000">
              <a:off x="11082098" y="5775896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 rot="5400000">
              <a:off x="11086206" y="5948180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 rot="5400000">
              <a:off x="11083825" y="542058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 rot="5400000">
              <a:off x="11075712" y="560284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 rot="5400000">
              <a:off x="11083825" y="6125014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 rot="5400000">
              <a:off x="11083825" y="6299942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 rot="5400000">
              <a:off x="10893607" y="524913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 rot="5400000">
              <a:off x="11086591" y="524913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537078" y="3976380"/>
            <a:ext cx="3667760" cy="2865309"/>
            <a:chOff x="2680752" y="4342074"/>
            <a:chExt cx="3667760" cy="2865309"/>
          </a:xfrm>
        </p:grpSpPr>
        <p:pic>
          <p:nvPicPr>
            <p:cNvPr id="62" name="Imagem 61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063"/>
            <a:stretch/>
          </p:blipFill>
          <p:spPr>
            <a:xfrm>
              <a:off x="2680752" y="4342074"/>
              <a:ext cx="3667760" cy="2436495"/>
            </a:xfrm>
            <a:prstGeom prst="rect">
              <a:avLst/>
            </a:prstGeom>
          </p:spPr>
        </p:pic>
        <p:sp>
          <p:nvSpPr>
            <p:cNvPr id="63" name="Elipse 62"/>
            <p:cNvSpPr/>
            <p:nvPr/>
          </p:nvSpPr>
          <p:spPr>
            <a:xfrm>
              <a:off x="5253160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5150452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518297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5415589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782919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680211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048056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945348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251561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148853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5516698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5413990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5781320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678612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6046457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943749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4418124" y="6676225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4315416" y="6676225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1" name="Picture 10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r="31538" b="10705"/>
            <a:stretch/>
          </p:blipFill>
          <p:spPr bwMode="auto">
            <a:xfrm>
              <a:off x="2746915" y="6568472"/>
              <a:ext cx="236904" cy="62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Elipse 81"/>
            <p:cNvSpPr/>
            <p:nvPr/>
          </p:nvSpPr>
          <p:spPr>
            <a:xfrm>
              <a:off x="2797692" y="7161664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2878493" y="7161664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541876" y="6568472"/>
              <a:ext cx="568877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DIP1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DIP2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1" name="Grupo 250"/>
          <p:cNvGrpSpPr/>
          <p:nvPr/>
        </p:nvGrpSpPr>
        <p:grpSpPr>
          <a:xfrm>
            <a:off x="10937976" y="553339"/>
            <a:ext cx="2870200" cy="1914525"/>
            <a:chOff x="4434566" y="1108336"/>
            <a:chExt cx="2870200" cy="1914525"/>
          </a:xfrm>
        </p:grpSpPr>
        <p:pic>
          <p:nvPicPr>
            <p:cNvPr id="2073" name="Imagem 133" descr="Resultado de imagem para siren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566" y="1108336"/>
              <a:ext cx="28702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Elipse 142"/>
            <p:cNvSpPr/>
            <p:nvPr/>
          </p:nvSpPr>
          <p:spPr>
            <a:xfrm>
              <a:off x="5686327" y="233629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5838727" y="240614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991127" y="247599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>
            <a:off x="313827" y="7153090"/>
            <a:ext cx="2662047" cy="2662047"/>
            <a:chOff x="9088519" y="5288456"/>
            <a:chExt cx="2662047" cy="2662047"/>
          </a:xfrm>
        </p:grpSpPr>
        <p:pic>
          <p:nvPicPr>
            <p:cNvPr id="93" name="Imagem 92" descr="Resultado de imagem para fonte 12v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486891" flipH="1">
              <a:off x="9088519" y="5288456"/>
              <a:ext cx="2662047" cy="266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Picture 12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4" t="6286" r="35565" b="9905"/>
            <a:stretch/>
          </p:blipFill>
          <p:spPr bwMode="auto">
            <a:xfrm rot="5400000">
              <a:off x="9527091" y="5285385"/>
              <a:ext cx="203200" cy="529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Elipse 94"/>
            <p:cNvSpPr/>
            <p:nvPr/>
          </p:nvSpPr>
          <p:spPr>
            <a:xfrm rot="5400000">
              <a:off x="9379816" y="5491319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 rot="5400000">
              <a:off x="9379816" y="5557830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8" name="CaixaDeTexto 227"/>
          <p:cNvSpPr txBox="1"/>
          <p:nvPr/>
        </p:nvSpPr>
        <p:spPr>
          <a:xfrm>
            <a:off x="457200" y="317714"/>
            <a:ext cx="4722831" cy="1969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Equipamento até 150 W (ex. sirene)</a:t>
            </a:r>
          </a:p>
          <a:p>
            <a:endParaRPr lang="pt-BR" dirty="0"/>
          </a:p>
          <a:p>
            <a:r>
              <a:rPr lang="pt-BR" dirty="0"/>
              <a:t>Receptor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Marca: JFL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Modelo: RRC-100</a:t>
            </a:r>
          </a:p>
        </p:txBody>
      </p:sp>
      <p:cxnSp>
        <p:nvCxnSpPr>
          <p:cNvPr id="87" name="Conector angulado 86"/>
          <p:cNvCxnSpPr>
            <a:stCxn id="82" idx="4"/>
            <a:endCxn id="95" idx="4"/>
          </p:cNvCxnSpPr>
          <p:nvPr/>
        </p:nvCxnSpPr>
        <p:spPr>
          <a:xfrm rot="16200000" flipH="1">
            <a:off x="2412165" y="7106401"/>
            <a:ext cx="602698" cy="73273"/>
          </a:xfrm>
          <a:prstGeom prst="bentConnector3">
            <a:avLst>
              <a:gd name="adj1" fmla="val 3814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83" idx="4"/>
            <a:endCxn id="96" idx="4"/>
          </p:cNvCxnSpPr>
          <p:nvPr/>
        </p:nvCxnSpPr>
        <p:spPr>
          <a:xfrm rot="5400000">
            <a:off x="2419311" y="7106019"/>
            <a:ext cx="602698" cy="74039"/>
          </a:xfrm>
          <a:prstGeom prst="bentConnector3">
            <a:avLst>
              <a:gd name="adj1" fmla="val 52371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/>
          <p:cNvGrpSpPr/>
          <p:nvPr/>
        </p:nvGrpSpPr>
        <p:grpSpPr>
          <a:xfrm>
            <a:off x="12943012" y="4486462"/>
            <a:ext cx="2090737" cy="2090737"/>
            <a:chOff x="1426605" y="3132249"/>
            <a:chExt cx="2090737" cy="2090737"/>
          </a:xfrm>
        </p:grpSpPr>
        <p:pic>
          <p:nvPicPr>
            <p:cNvPr id="133" name="Imagem 164" descr="Resultado de imagem para tomada mach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605" y="3132249"/>
              <a:ext cx="2090737" cy="209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Elipse 133"/>
            <p:cNvSpPr/>
            <p:nvPr/>
          </p:nvSpPr>
          <p:spPr>
            <a:xfrm>
              <a:off x="2045131" y="4159472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2286385" y="4385541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2468029" y="4578572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41" name="Conector angulado 140"/>
          <p:cNvCxnSpPr>
            <a:stCxn id="101" idx="0"/>
            <a:endCxn id="135" idx="2"/>
          </p:cNvCxnSpPr>
          <p:nvPr/>
        </p:nvCxnSpPr>
        <p:spPr>
          <a:xfrm flipV="1">
            <a:off x="11084203" y="5769099"/>
            <a:ext cx="2718589" cy="17797"/>
          </a:xfrm>
          <a:prstGeom prst="bentConnector3">
            <a:avLst>
              <a:gd name="adj1" fmla="val 50000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stCxn id="102" idx="0"/>
            <a:endCxn id="136" idx="2"/>
          </p:cNvCxnSpPr>
          <p:nvPr/>
        </p:nvCxnSpPr>
        <p:spPr>
          <a:xfrm>
            <a:off x="11084203" y="5961824"/>
            <a:ext cx="2900233" cy="306"/>
          </a:xfrm>
          <a:prstGeom prst="bentConnector3">
            <a:avLst>
              <a:gd name="adj1" fmla="val 50000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154"/>
          <p:cNvCxnSpPr>
            <a:stCxn id="97" idx="0"/>
            <a:endCxn id="145" idx="2"/>
          </p:cNvCxnSpPr>
          <p:nvPr/>
        </p:nvCxnSpPr>
        <p:spPr>
          <a:xfrm flipV="1">
            <a:off x="11082476" y="1950339"/>
            <a:ext cx="1412061" cy="348743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91" idx="4"/>
            <a:endCxn id="143" idx="2"/>
          </p:cNvCxnSpPr>
          <p:nvPr/>
        </p:nvCxnSpPr>
        <p:spPr>
          <a:xfrm rot="10800000" flipH="1">
            <a:off x="10836067" y="1810640"/>
            <a:ext cx="1353670" cy="4151185"/>
          </a:xfrm>
          <a:prstGeom prst="bentConnector3">
            <a:avLst>
              <a:gd name="adj1" fmla="val -16887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98" idx="7"/>
            <a:endCxn id="134" idx="2"/>
          </p:cNvCxnSpPr>
          <p:nvPr/>
        </p:nvCxnSpPr>
        <p:spPr>
          <a:xfrm flipV="1">
            <a:off x="11078507" y="5543030"/>
            <a:ext cx="2483031" cy="8653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>
            <a:stCxn id="90" idx="4"/>
            <a:endCxn id="144" idx="2"/>
          </p:cNvCxnSpPr>
          <p:nvPr/>
        </p:nvCxnSpPr>
        <p:spPr>
          <a:xfrm rot="10800000" flipH="1">
            <a:off x="10836067" y="1880489"/>
            <a:ext cx="1506070" cy="3906406"/>
          </a:xfrm>
          <a:prstGeom prst="bentConnector3">
            <a:avLst>
              <a:gd name="adj1" fmla="val -11131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ixaDeTexto 241"/>
          <p:cNvSpPr txBox="1"/>
          <p:nvPr/>
        </p:nvSpPr>
        <p:spPr>
          <a:xfrm>
            <a:off x="12115647" y="6511650"/>
            <a:ext cx="27856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Legenda para cabos de 100 a 400 V: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Fase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Retorno</a:t>
            </a:r>
            <a:endParaRPr lang="pt-BR" altLang="pt-BR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92D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Terra</a:t>
            </a:r>
            <a:endParaRPr lang="pt-BR" altLang="pt-BR" sz="1200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Neutro</a:t>
            </a:r>
            <a:endParaRPr lang="pt-BR" sz="1200" dirty="0"/>
          </a:p>
        </p:txBody>
      </p:sp>
      <p:cxnSp>
        <p:nvCxnSpPr>
          <p:cNvPr id="193" name="Conector angulado 192"/>
          <p:cNvCxnSpPr>
            <a:stCxn id="85" idx="4"/>
            <a:endCxn id="63" idx="0"/>
          </p:cNvCxnSpPr>
          <p:nvPr/>
        </p:nvCxnSpPr>
        <p:spPr>
          <a:xfrm rot="10800000">
            <a:off x="5138831" y="4008151"/>
            <a:ext cx="5697236" cy="1601910"/>
          </a:xfrm>
          <a:prstGeom prst="bentConnector4">
            <a:avLst>
              <a:gd name="adj1" fmla="val 49742"/>
              <a:gd name="adj2" fmla="val 1142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do 198"/>
          <p:cNvCxnSpPr>
            <a:stCxn id="64" idx="7"/>
            <a:endCxn id="84" idx="5"/>
          </p:cNvCxnSpPr>
          <p:nvPr/>
        </p:nvCxnSpPr>
        <p:spPr>
          <a:xfrm rot="16200000" flipH="1">
            <a:off x="7231672" y="1841946"/>
            <a:ext cx="1437671" cy="5787271"/>
          </a:xfrm>
          <a:prstGeom prst="bentConnector4">
            <a:avLst>
              <a:gd name="adj1" fmla="val -24514"/>
              <a:gd name="adj2" fmla="val 52802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07"/>
          <p:cNvGrpSpPr/>
          <p:nvPr/>
        </p:nvGrpSpPr>
        <p:grpSpPr>
          <a:xfrm>
            <a:off x="10208242" y="2703064"/>
            <a:ext cx="2439524" cy="688349"/>
            <a:chOff x="5130655" y="6991035"/>
            <a:chExt cx="2439524" cy="688349"/>
          </a:xfrm>
        </p:grpSpPr>
        <p:sp>
          <p:nvSpPr>
            <p:cNvPr id="209" name="Elipse 208"/>
            <p:cNvSpPr/>
            <p:nvPr/>
          </p:nvSpPr>
          <p:spPr>
            <a:xfrm rot="5400000">
              <a:off x="5905220" y="6216470"/>
              <a:ext cx="259494" cy="18086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6801984" y="7248497"/>
              <a:ext cx="76819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1" name="Grupo 210"/>
          <p:cNvGrpSpPr/>
          <p:nvPr/>
        </p:nvGrpSpPr>
        <p:grpSpPr>
          <a:xfrm>
            <a:off x="8977398" y="4911019"/>
            <a:ext cx="910541" cy="848301"/>
            <a:chOff x="5503382" y="8444746"/>
            <a:chExt cx="910541" cy="848301"/>
          </a:xfrm>
        </p:grpSpPr>
        <p:sp>
          <p:nvSpPr>
            <p:cNvPr id="212" name="Elipse 211"/>
            <p:cNvSpPr/>
            <p:nvPr/>
          </p:nvSpPr>
          <p:spPr>
            <a:xfrm>
              <a:off x="5503382" y="8823569"/>
              <a:ext cx="109121" cy="469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5606348" y="8444746"/>
              <a:ext cx="80757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4" name="Grupo 213"/>
          <p:cNvGrpSpPr/>
          <p:nvPr/>
        </p:nvGrpSpPr>
        <p:grpSpPr>
          <a:xfrm>
            <a:off x="6664160" y="6611902"/>
            <a:ext cx="907610" cy="719449"/>
            <a:chOff x="4269282" y="6666373"/>
            <a:chExt cx="907610" cy="719449"/>
          </a:xfrm>
        </p:grpSpPr>
        <p:sp>
          <p:nvSpPr>
            <p:cNvPr id="215" name="Elipse 214"/>
            <p:cNvSpPr/>
            <p:nvPr/>
          </p:nvSpPr>
          <p:spPr>
            <a:xfrm>
              <a:off x="5052105" y="6666373"/>
              <a:ext cx="124787" cy="4391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4269282" y="7124212"/>
              <a:ext cx="845216" cy="26161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UTP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Grupo 216"/>
          <p:cNvGrpSpPr/>
          <p:nvPr/>
        </p:nvGrpSpPr>
        <p:grpSpPr>
          <a:xfrm>
            <a:off x="12010025" y="5505324"/>
            <a:ext cx="885357" cy="947387"/>
            <a:chOff x="5515442" y="6949428"/>
            <a:chExt cx="885357" cy="947387"/>
          </a:xfrm>
        </p:grpSpPr>
        <p:sp>
          <p:nvSpPr>
            <p:cNvPr id="218" name="Elipse 217"/>
            <p:cNvSpPr/>
            <p:nvPr/>
          </p:nvSpPr>
          <p:spPr>
            <a:xfrm>
              <a:off x="5515442" y="6949428"/>
              <a:ext cx="75421" cy="570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5621064" y="7465928"/>
              <a:ext cx="77973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8" name="Conector angulado 107"/>
          <p:cNvCxnSpPr>
            <a:stCxn id="80" idx="3"/>
            <a:endCxn id="259" idx="2"/>
          </p:cNvCxnSpPr>
          <p:nvPr/>
        </p:nvCxnSpPr>
        <p:spPr>
          <a:xfrm rot="16200000" flipH="1">
            <a:off x="6426077" y="4114885"/>
            <a:ext cx="1085153" cy="5576633"/>
          </a:xfrm>
          <a:prstGeom prst="bentConnector3">
            <a:avLst>
              <a:gd name="adj1" fmla="val 5643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79" idx="3"/>
            <a:endCxn id="258" idx="2"/>
          </p:cNvCxnSpPr>
          <p:nvPr/>
        </p:nvCxnSpPr>
        <p:spPr>
          <a:xfrm rot="16200000" flipH="1">
            <a:off x="6548869" y="4094802"/>
            <a:ext cx="1085153" cy="5616800"/>
          </a:xfrm>
          <a:prstGeom prst="bentConnector3">
            <a:avLst>
              <a:gd name="adj1" fmla="val 50000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261" idx="2"/>
            <a:endCxn id="72" idx="4"/>
          </p:cNvCxnSpPr>
          <p:nvPr/>
        </p:nvCxnSpPr>
        <p:spPr>
          <a:xfrm rot="16200000" flipV="1">
            <a:off x="6721736" y="4696295"/>
            <a:ext cx="1062272" cy="4436696"/>
          </a:xfrm>
          <a:prstGeom prst="bentConnector3">
            <a:avLst>
              <a:gd name="adj1" fmla="val 64347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do 263"/>
          <p:cNvCxnSpPr>
            <a:stCxn id="260" idx="2"/>
            <a:endCxn id="259" idx="2"/>
          </p:cNvCxnSpPr>
          <p:nvPr/>
        </p:nvCxnSpPr>
        <p:spPr>
          <a:xfrm rot="5400000" flipH="1" flipV="1">
            <a:off x="9685532" y="7374342"/>
            <a:ext cx="12700" cy="142875"/>
          </a:xfrm>
          <a:prstGeom prst="bentConnector3">
            <a:avLst>
              <a:gd name="adj1" fmla="val 294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4364727" y="2600098"/>
            <a:ext cx="972559" cy="724919"/>
            <a:chOff x="4431409" y="2600098"/>
            <a:chExt cx="972559" cy="724919"/>
          </a:xfrm>
        </p:grpSpPr>
        <p:pic>
          <p:nvPicPr>
            <p:cNvPr id="1026" name="Picture 2" descr="Resultado de imagem para relay 12V 10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8" t="19886" r="8107" b="16686"/>
            <a:stretch/>
          </p:blipFill>
          <p:spPr bwMode="auto">
            <a:xfrm>
              <a:off x="4431409" y="2600098"/>
              <a:ext cx="972559" cy="724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Elipse 105"/>
            <p:cNvSpPr/>
            <p:nvPr/>
          </p:nvSpPr>
          <p:spPr>
            <a:xfrm>
              <a:off x="5173096" y="2903868"/>
              <a:ext cx="58690" cy="58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5271915" y="2856096"/>
              <a:ext cx="58690" cy="586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5287756" y="2766377"/>
              <a:ext cx="58690" cy="586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5034523" y="2699425"/>
              <a:ext cx="58690" cy="586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07764" y="2826751"/>
              <a:ext cx="58690" cy="586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6" name="Grupo 255"/>
          <p:cNvGrpSpPr/>
          <p:nvPr/>
        </p:nvGrpSpPr>
        <p:grpSpPr>
          <a:xfrm>
            <a:off x="8300772" y="7200546"/>
            <a:ext cx="2411089" cy="3061769"/>
            <a:chOff x="10839765" y="3833865"/>
            <a:chExt cx="2411089" cy="3061769"/>
          </a:xfrm>
        </p:grpSpPr>
        <p:pic>
          <p:nvPicPr>
            <p:cNvPr id="257" name="Picture 2" descr="C:\Users\João Paulo\Google Drive\CNI\Equipamentos\Receptor - JFL\receptor-programavel-1-canal-rrc-100-433mhz-jfl-D_NQ_NP_759615-MLB25289867946_012017-F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2" b="19466"/>
            <a:stretch/>
          </p:blipFill>
          <p:spPr bwMode="auto">
            <a:xfrm rot="16200000">
              <a:off x="10260969" y="4412661"/>
              <a:ext cx="3013183" cy="185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" name="Elipse 257"/>
            <p:cNvSpPr/>
            <p:nvPr/>
          </p:nvSpPr>
          <p:spPr>
            <a:xfrm rot="5400000">
              <a:off x="1241126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 rot="5400000">
              <a:off x="12268387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400000">
              <a:off x="1212551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 rot="5400000">
              <a:off x="11982637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 rot="5400000">
              <a:off x="11839762" y="4079098"/>
              <a:ext cx="55152" cy="5515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Texto Explicativo 1 144"/>
            <p:cNvSpPr>
              <a:spLocks/>
            </p:cNvSpPr>
            <p:nvPr/>
          </p:nvSpPr>
          <p:spPr bwMode="auto">
            <a:xfrm>
              <a:off x="11571670" y="6381899"/>
              <a:ext cx="1679184" cy="513735"/>
            </a:xfrm>
            <a:prstGeom prst="borderCallout1">
              <a:avLst>
                <a:gd name="adj1" fmla="val -10626"/>
                <a:gd name="adj2" fmla="val 14574"/>
                <a:gd name="adj3" fmla="val -46258"/>
                <a:gd name="adj4" fmla="val 4822"/>
              </a:avLst>
            </a:prstGeom>
            <a:solidFill>
              <a:srgbClr val="FFFFFF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Colocar jumper na posição 2 (sem retenção).</a:t>
              </a:r>
            </a:p>
          </p:txBody>
        </p:sp>
      </p:grpSp>
      <p:grpSp>
        <p:nvGrpSpPr>
          <p:cNvPr id="2071" name="Grupo 2070"/>
          <p:cNvGrpSpPr/>
          <p:nvPr/>
        </p:nvGrpSpPr>
        <p:grpSpPr>
          <a:xfrm>
            <a:off x="10764233" y="4834956"/>
            <a:ext cx="444288" cy="1449318"/>
            <a:chOff x="10819007" y="5200650"/>
            <a:chExt cx="444288" cy="1449318"/>
          </a:xfrm>
        </p:grpSpPr>
        <p:pic>
          <p:nvPicPr>
            <p:cNvPr id="6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86" b="-10022"/>
            <a:stretch/>
          </p:blipFill>
          <p:spPr bwMode="auto">
            <a:xfrm>
              <a:off x="10819007" y="5200650"/>
              <a:ext cx="444288" cy="144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Elipse 83"/>
            <p:cNvSpPr/>
            <p:nvPr/>
          </p:nvSpPr>
          <p:spPr>
            <a:xfrm rot="5400000">
              <a:off x="10890841" y="5773036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 rot="5400000">
              <a:off x="10890841" y="5948179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 rot="5400000">
              <a:off x="10890841" y="5600384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 rot="5400000">
              <a:off x="10890841" y="542058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 rot="5400000">
              <a:off x="10890841" y="6125013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5400000">
              <a:off x="10890841" y="6299942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 rot="5400000">
              <a:off x="11082098" y="5775896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 rot="5400000">
              <a:off x="11086206" y="5948180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 rot="5400000">
              <a:off x="11083825" y="542058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 rot="5400000">
              <a:off x="11075712" y="5602848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 rot="5400000">
              <a:off x="11083825" y="6125014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 rot="5400000">
              <a:off x="11083825" y="6299942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 rot="5400000">
              <a:off x="10893607" y="524913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 rot="5400000">
              <a:off x="11086591" y="5249137"/>
              <a:ext cx="55152" cy="5515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537078" y="3976380"/>
            <a:ext cx="3667760" cy="2865309"/>
            <a:chOff x="2680752" y="4342074"/>
            <a:chExt cx="3667760" cy="2865309"/>
          </a:xfrm>
        </p:grpSpPr>
        <p:pic>
          <p:nvPicPr>
            <p:cNvPr id="62" name="Imagem 61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063"/>
            <a:stretch/>
          </p:blipFill>
          <p:spPr>
            <a:xfrm>
              <a:off x="2680752" y="4342074"/>
              <a:ext cx="3667760" cy="2436495"/>
            </a:xfrm>
            <a:prstGeom prst="rect">
              <a:avLst/>
            </a:prstGeom>
          </p:spPr>
        </p:pic>
        <p:sp>
          <p:nvSpPr>
            <p:cNvPr id="63" name="Elipse 62"/>
            <p:cNvSpPr/>
            <p:nvPr/>
          </p:nvSpPr>
          <p:spPr>
            <a:xfrm>
              <a:off x="5253160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5150452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518297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5415589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782919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680211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048056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945348" y="4373845"/>
              <a:ext cx="58690" cy="58690"/>
            </a:xfrm>
            <a:prstGeom prst="ellipse">
              <a:avLst/>
            </a:prstGeom>
            <a:solidFill>
              <a:srgbClr val="83C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251561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148853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5516698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5413990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5781320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678612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6046457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943749" y="6690511"/>
              <a:ext cx="58690" cy="58690"/>
            </a:xfrm>
            <a:prstGeom prst="ellipse">
              <a:avLst/>
            </a:prstGeom>
            <a:solidFill>
              <a:srgbClr val="669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4418124" y="6676225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4315416" y="6676225"/>
              <a:ext cx="58690" cy="58690"/>
            </a:xfrm>
            <a:prstGeom prst="ellipse">
              <a:avLst/>
            </a:prstGeom>
            <a:solidFill>
              <a:srgbClr val="618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1" name="Picture 10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r="31538" b="10705"/>
            <a:stretch/>
          </p:blipFill>
          <p:spPr bwMode="auto">
            <a:xfrm>
              <a:off x="2746915" y="6568472"/>
              <a:ext cx="236904" cy="62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Elipse 81"/>
            <p:cNvSpPr/>
            <p:nvPr/>
          </p:nvSpPr>
          <p:spPr>
            <a:xfrm>
              <a:off x="2797692" y="7161664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2878493" y="7161664"/>
              <a:ext cx="45719" cy="45719"/>
            </a:xfrm>
            <a:prstGeom prst="ellipse">
              <a:avLst/>
            </a:prstGeom>
            <a:solidFill>
              <a:srgbClr val="5A9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541876" y="6568472"/>
              <a:ext cx="568877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DIP1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DIP2 On</a:t>
              </a:r>
              <a:endParaRPr lang="pt-BR" altLang="pt-BR" sz="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1" name="Grupo 250"/>
          <p:cNvGrpSpPr/>
          <p:nvPr/>
        </p:nvGrpSpPr>
        <p:grpSpPr>
          <a:xfrm>
            <a:off x="10937976" y="553339"/>
            <a:ext cx="2870200" cy="1914525"/>
            <a:chOff x="4434566" y="1108336"/>
            <a:chExt cx="2870200" cy="1914525"/>
          </a:xfrm>
        </p:grpSpPr>
        <p:pic>
          <p:nvPicPr>
            <p:cNvPr id="2073" name="Imagem 133" descr="Resultado de imagem para siren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566" y="1108336"/>
              <a:ext cx="28702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Elipse 142"/>
            <p:cNvSpPr/>
            <p:nvPr/>
          </p:nvSpPr>
          <p:spPr>
            <a:xfrm>
              <a:off x="5686327" y="233629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5838727" y="240614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991127" y="2475991"/>
              <a:ext cx="58690" cy="586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28" name="CaixaDeTexto 227"/>
          <p:cNvSpPr txBox="1"/>
          <p:nvPr/>
        </p:nvSpPr>
        <p:spPr>
          <a:xfrm>
            <a:off x="457200" y="317714"/>
            <a:ext cx="5464829" cy="1969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Equipamento acima de 150 W (ex. sirene)</a:t>
            </a:r>
          </a:p>
          <a:p>
            <a:endParaRPr lang="pt-BR" dirty="0"/>
          </a:p>
          <a:p>
            <a:r>
              <a:rPr lang="pt-BR" dirty="0"/>
              <a:t>Receptor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Marca: JFL</a:t>
            </a:r>
          </a:p>
          <a:p>
            <a:pPr marL="962360" lvl="1" indent="-342900">
              <a:buFont typeface="Arial" panose="020B0604020202020204" pitchFamily="34" charset="0"/>
              <a:buChar char="•"/>
            </a:pPr>
            <a:r>
              <a:rPr lang="pt-BR" dirty="0"/>
              <a:t>Modelo: RRC-100</a:t>
            </a:r>
          </a:p>
        </p:txBody>
      </p:sp>
      <p:cxnSp>
        <p:nvCxnSpPr>
          <p:cNvPr id="87" name="Conector angulado 86"/>
          <p:cNvCxnSpPr>
            <a:stCxn id="82" idx="4"/>
            <a:endCxn id="95" idx="4"/>
          </p:cNvCxnSpPr>
          <p:nvPr/>
        </p:nvCxnSpPr>
        <p:spPr>
          <a:xfrm rot="16200000" flipH="1">
            <a:off x="2412165" y="7106401"/>
            <a:ext cx="602698" cy="73273"/>
          </a:xfrm>
          <a:prstGeom prst="bentConnector3">
            <a:avLst>
              <a:gd name="adj1" fmla="val 3814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83" idx="4"/>
            <a:endCxn id="96" idx="4"/>
          </p:cNvCxnSpPr>
          <p:nvPr/>
        </p:nvCxnSpPr>
        <p:spPr>
          <a:xfrm rot="5400000">
            <a:off x="2419311" y="7106019"/>
            <a:ext cx="602698" cy="74039"/>
          </a:xfrm>
          <a:prstGeom prst="bentConnector3">
            <a:avLst>
              <a:gd name="adj1" fmla="val 52371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/>
          <p:cNvGrpSpPr/>
          <p:nvPr/>
        </p:nvGrpSpPr>
        <p:grpSpPr>
          <a:xfrm>
            <a:off x="12943012" y="4486462"/>
            <a:ext cx="2090737" cy="2090737"/>
            <a:chOff x="1426605" y="3132249"/>
            <a:chExt cx="2090737" cy="2090737"/>
          </a:xfrm>
        </p:grpSpPr>
        <p:pic>
          <p:nvPicPr>
            <p:cNvPr id="133" name="Imagem 164" descr="Resultado de imagem para tomada mach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605" y="3132249"/>
              <a:ext cx="2090737" cy="209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Elipse 133"/>
            <p:cNvSpPr/>
            <p:nvPr/>
          </p:nvSpPr>
          <p:spPr>
            <a:xfrm>
              <a:off x="2045131" y="4159472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2286385" y="4385541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2468029" y="4578572"/>
              <a:ext cx="58690" cy="586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41" name="Conector angulado 140"/>
          <p:cNvCxnSpPr>
            <a:stCxn id="101" idx="0"/>
            <a:endCxn id="135" idx="2"/>
          </p:cNvCxnSpPr>
          <p:nvPr/>
        </p:nvCxnSpPr>
        <p:spPr>
          <a:xfrm flipV="1">
            <a:off x="11084203" y="5769099"/>
            <a:ext cx="2718589" cy="17797"/>
          </a:xfrm>
          <a:prstGeom prst="bentConnector3">
            <a:avLst>
              <a:gd name="adj1" fmla="val 50000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stCxn id="102" idx="0"/>
            <a:endCxn id="136" idx="2"/>
          </p:cNvCxnSpPr>
          <p:nvPr/>
        </p:nvCxnSpPr>
        <p:spPr>
          <a:xfrm>
            <a:off x="11084203" y="5961824"/>
            <a:ext cx="2900233" cy="306"/>
          </a:xfrm>
          <a:prstGeom prst="bentConnector3">
            <a:avLst>
              <a:gd name="adj1" fmla="val 50000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154"/>
          <p:cNvCxnSpPr>
            <a:stCxn id="97" idx="0"/>
            <a:endCxn id="145" idx="2"/>
          </p:cNvCxnSpPr>
          <p:nvPr/>
        </p:nvCxnSpPr>
        <p:spPr>
          <a:xfrm flipV="1">
            <a:off x="11082476" y="1950339"/>
            <a:ext cx="1412061" cy="348743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91" idx="4"/>
            <a:endCxn id="143" idx="2"/>
          </p:cNvCxnSpPr>
          <p:nvPr/>
        </p:nvCxnSpPr>
        <p:spPr>
          <a:xfrm rot="10800000" flipH="1">
            <a:off x="10836067" y="1810640"/>
            <a:ext cx="1353670" cy="4151185"/>
          </a:xfrm>
          <a:prstGeom prst="bentConnector3">
            <a:avLst>
              <a:gd name="adj1" fmla="val -16887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98" idx="7"/>
            <a:endCxn id="134" idx="2"/>
          </p:cNvCxnSpPr>
          <p:nvPr/>
        </p:nvCxnSpPr>
        <p:spPr>
          <a:xfrm flipV="1">
            <a:off x="11078507" y="5543030"/>
            <a:ext cx="2483031" cy="8653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>
            <a:stCxn id="90" idx="4"/>
            <a:endCxn id="144" idx="2"/>
          </p:cNvCxnSpPr>
          <p:nvPr/>
        </p:nvCxnSpPr>
        <p:spPr>
          <a:xfrm rot="10800000" flipH="1">
            <a:off x="10836067" y="1880489"/>
            <a:ext cx="1506070" cy="3906406"/>
          </a:xfrm>
          <a:prstGeom prst="bentConnector3">
            <a:avLst>
              <a:gd name="adj1" fmla="val -11131"/>
            </a:avLst>
          </a:prstGeom>
          <a:ln w="95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ixaDeTexto 241"/>
          <p:cNvSpPr txBox="1"/>
          <p:nvPr/>
        </p:nvSpPr>
        <p:spPr>
          <a:xfrm>
            <a:off x="12115647" y="6511650"/>
            <a:ext cx="27856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Legenda para cabos de 100 a 400 V: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Fase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Retorno</a:t>
            </a:r>
            <a:endParaRPr lang="pt-BR" altLang="pt-BR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92D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Terra</a:t>
            </a:r>
            <a:endParaRPr lang="pt-BR" altLang="pt-BR" sz="1200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Neutro</a:t>
            </a:r>
            <a:endParaRPr lang="pt-BR" sz="1200" dirty="0"/>
          </a:p>
        </p:txBody>
      </p:sp>
      <p:cxnSp>
        <p:nvCxnSpPr>
          <p:cNvPr id="193" name="Conector angulado 192"/>
          <p:cNvCxnSpPr>
            <a:stCxn id="85" idx="4"/>
            <a:endCxn id="110" idx="6"/>
          </p:cNvCxnSpPr>
          <p:nvPr/>
        </p:nvCxnSpPr>
        <p:spPr>
          <a:xfrm rot="10800000">
            <a:off x="5263923" y="2885441"/>
            <a:ext cx="5572144" cy="2724620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do 198"/>
          <p:cNvCxnSpPr>
            <a:stCxn id="114" idx="0"/>
            <a:endCxn id="84" idx="5"/>
          </p:cNvCxnSpPr>
          <p:nvPr/>
        </p:nvCxnSpPr>
        <p:spPr>
          <a:xfrm rot="16200000" flipH="1">
            <a:off x="6543452" y="1153726"/>
            <a:ext cx="2627666" cy="5973717"/>
          </a:xfrm>
          <a:prstGeom prst="bentConnector4">
            <a:avLst>
              <a:gd name="adj1" fmla="val -8700"/>
              <a:gd name="adj2" fmla="val 56449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07"/>
          <p:cNvGrpSpPr/>
          <p:nvPr/>
        </p:nvGrpSpPr>
        <p:grpSpPr>
          <a:xfrm>
            <a:off x="10208242" y="2703064"/>
            <a:ext cx="2439524" cy="688349"/>
            <a:chOff x="5130655" y="6991035"/>
            <a:chExt cx="2439524" cy="688349"/>
          </a:xfrm>
        </p:grpSpPr>
        <p:sp>
          <p:nvSpPr>
            <p:cNvPr id="209" name="Elipse 208"/>
            <p:cNvSpPr/>
            <p:nvPr/>
          </p:nvSpPr>
          <p:spPr>
            <a:xfrm rot="5400000">
              <a:off x="5905220" y="6216470"/>
              <a:ext cx="259494" cy="18086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6801984" y="7248497"/>
              <a:ext cx="76819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1" name="Grupo 210"/>
          <p:cNvGrpSpPr/>
          <p:nvPr/>
        </p:nvGrpSpPr>
        <p:grpSpPr>
          <a:xfrm>
            <a:off x="8977398" y="4911019"/>
            <a:ext cx="910541" cy="848301"/>
            <a:chOff x="5503382" y="8444746"/>
            <a:chExt cx="910541" cy="848301"/>
          </a:xfrm>
        </p:grpSpPr>
        <p:sp>
          <p:nvSpPr>
            <p:cNvPr id="212" name="Elipse 211"/>
            <p:cNvSpPr/>
            <p:nvPr/>
          </p:nvSpPr>
          <p:spPr>
            <a:xfrm>
              <a:off x="5503382" y="8823569"/>
              <a:ext cx="109121" cy="469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5606348" y="8444746"/>
              <a:ext cx="80757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4" name="Grupo 213"/>
          <p:cNvGrpSpPr/>
          <p:nvPr/>
        </p:nvGrpSpPr>
        <p:grpSpPr>
          <a:xfrm>
            <a:off x="6664160" y="6611902"/>
            <a:ext cx="907610" cy="719449"/>
            <a:chOff x="4269282" y="6666373"/>
            <a:chExt cx="907610" cy="719449"/>
          </a:xfrm>
        </p:grpSpPr>
        <p:sp>
          <p:nvSpPr>
            <p:cNvPr id="215" name="Elipse 214"/>
            <p:cNvSpPr/>
            <p:nvPr/>
          </p:nvSpPr>
          <p:spPr>
            <a:xfrm>
              <a:off x="5052105" y="6666373"/>
              <a:ext cx="124787" cy="4391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4269282" y="7124212"/>
              <a:ext cx="845216" cy="26161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UTP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Grupo 216"/>
          <p:cNvGrpSpPr/>
          <p:nvPr/>
        </p:nvGrpSpPr>
        <p:grpSpPr>
          <a:xfrm>
            <a:off x="12010025" y="5505324"/>
            <a:ext cx="885357" cy="947387"/>
            <a:chOff x="5515442" y="6949428"/>
            <a:chExt cx="885357" cy="947387"/>
          </a:xfrm>
        </p:grpSpPr>
        <p:sp>
          <p:nvSpPr>
            <p:cNvPr id="218" name="Elipse 217"/>
            <p:cNvSpPr/>
            <p:nvPr/>
          </p:nvSpPr>
          <p:spPr>
            <a:xfrm>
              <a:off x="5515442" y="6949428"/>
              <a:ext cx="75421" cy="570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5621064" y="7465928"/>
              <a:ext cx="779735" cy="43088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 cabo PP, 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 polos</a:t>
              </a:r>
              <a:endParaRPr lang="pt-BR" altLang="pt-B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8" name="Conector angulado 107"/>
          <p:cNvCxnSpPr>
            <a:stCxn id="80" idx="3"/>
            <a:endCxn id="259" idx="2"/>
          </p:cNvCxnSpPr>
          <p:nvPr/>
        </p:nvCxnSpPr>
        <p:spPr>
          <a:xfrm rot="16200000" flipH="1">
            <a:off x="6426077" y="4114885"/>
            <a:ext cx="1085153" cy="5576633"/>
          </a:xfrm>
          <a:prstGeom prst="bentConnector3">
            <a:avLst>
              <a:gd name="adj1" fmla="val 5643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79" idx="3"/>
            <a:endCxn id="258" idx="2"/>
          </p:cNvCxnSpPr>
          <p:nvPr/>
        </p:nvCxnSpPr>
        <p:spPr>
          <a:xfrm rot="16200000" flipH="1">
            <a:off x="6548869" y="4094802"/>
            <a:ext cx="1085153" cy="5616800"/>
          </a:xfrm>
          <a:prstGeom prst="bentConnector3">
            <a:avLst>
              <a:gd name="adj1" fmla="val 50000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261" idx="2"/>
            <a:endCxn id="72" idx="4"/>
          </p:cNvCxnSpPr>
          <p:nvPr/>
        </p:nvCxnSpPr>
        <p:spPr>
          <a:xfrm rot="16200000" flipV="1">
            <a:off x="6721736" y="4696295"/>
            <a:ext cx="1062272" cy="4436696"/>
          </a:xfrm>
          <a:prstGeom prst="bentConnector3">
            <a:avLst>
              <a:gd name="adj1" fmla="val 64347"/>
            </a:avLst>
          </a:prstGeom>
          <a:ln w="95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do 263"/>
          <p:cNvCxnSpPr>
            <a:stCxn id="260" idx="2"/>
            <a:endCxn id="259" idx="2"/>
          </p:cNvCxnSpPr>
          <p:nvPr/>
        </p:nvCxnSpPr>
        <p:spPr>
          <a:xfrm rot="5400000" flipH="1" flipV="1">
            <a:off x="9685532" y="7374342"/>
            <a:ext cx="12700" cy="142875"/>
          </a:xfrm>
          <a:prstGeom prst="bentConnector3">
            <a:avLst>
              <a:gd name="adj1" fmla="val 294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80" idx="5"/>
            <a:endCxn id="64" idx="0"/>
          </p:cNvCxnSpPr>
          <p:nvPr/>
        </p:nvCxnSpPr>
        <p:spPr>
          <a:xfrm rot="5400000" flipH="1" flipV="1">
            <a:off x="3452742" y="4777246"/>
            <a:ext cx="2352475" cy="814286"/>
          </a:xfrm>
          <a:prstGeom prst="bentConnector5">
            <a:avLst>
              <a:gd name="adj1" fmla="val -12416"/>
              <a:gd name="adj2" fmla="val 437078"/>
              <a:gd name="adj3" fmla="val 109717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do 103"/>
          <p:cNvCxnSpPr>
            <a:stCxn id="79" idx="5"/>
            <a:endCxn id="112" idx="6"/>
          </p:cNvCxnSpPr>
          <p:nvPr/>
        </p:nvCxnSpPr>
        <p:spPr>
          <a:xfrm rot="5400000" flipH="1" flipV="1">
            <a:off x="3019702" y="4100564"/>
            <a:ext cx="3564904" cy="955219"/>
          </a:xfrm>
          <a:prstGeom prst="bentConnector4">
            <a:avLst>
              <a:gd name="adj1" fmla="val -6654"/>
              <a:gd name="adj2" fmla="val 354607"/>
            </a:avLst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>
            <a:stCxn id="63" idx="0"/>
            <a:endCxn id="106" idx="4"/>
          </p:cNvCxnSpPr>
          <p:nvPr/>
        </p:nvCxnSpPr>
        <p:spPr>
          <a:xfrm rot="16200000" flipV="1">
            <a:off x="4614499" y="3483819"/>
            <a:ext cx="1045593" cy="307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-120185" y="6788872"/>
            <a:ext cx="3390481" cy="3390481"/>
            <a:chOff x="-120185" y="6788872"/>
            <a:chExt cx="3390481" cy="3390481"/>
          </a:xfrm>
        </p:grpSpPr>
        <p:pic>
          <p:nvPicPr>
            <p:cNvPr id="94" name="Picture 12" descr="Resultado de imagem para p4 born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4" t="6286" r="35565" b="9905"/>
            <a:stretch/>
          </p:blipFill>
          <p:spPr bwMode="auto">
            <a:xfrm rot="10800000">
              <a:off x="2612825" y="7428742"/>
              <a:ext cx="203200" cy="529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Elipse 94"/>
            <p:cNvSpPr/>
            <p:nvPr/>
          </p:nvSpPr>
          <p:spPr>
            <a:xfrm rot="10800000">
              <a:off x="2727292" y="7444387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 rot="10800000">
              <a:off x="2660781" y="7444387"/>
              <a:ext cx="45719" cy="45719"/>
            </a:xfrm>
            <a:prstGeom prst="ellipse">
              <a:avLst/>
            </a:prstGeom>
            <a:solidFill>
              <a:srgbClr val="91F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" name="Picture 2" descr="C:\Users\joaoo\Desktop\image-removebg-preview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185" y="6788872"/>
              <a:ext cx="3390481" cy="3390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36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75308" y="2238253"/>
            <a:ext cx="6381750" cy="5686425"/>
            <a:chOff x="275308" y="2238253"/>
            <a:chExt cx="6381750" cy="5686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08" y="2238253"/>
              <a:ext cx="6381750" cy="5686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tângulo 13"/>
            <p:cNvSpPr/>
            <p:nvPr/>
          </p:nvSpPr>
          <p:spPr>
            <a:xfrm>
              <a:off x="5145088" y="2387499"/>
              <a:ext cx="1328737" cy="1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145089" y="3825774"/>
              <a:ext cx="1100136" cy="952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091113" y="5355849"/>
              <a:ext cx="1446211" cy="79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 rot="5400000">
              <a:off x="4722092" y="2449537"/>
              <a:ext cx="55152" cy="55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 rot="5400000">
              <a:off x="4570559" y="5891301"/>
              <a:ext cx="55152" cy="55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 rot="5400000">
              <a:off x="4575189" y="5990914"/>
              <a:ext cx="55152" cy="551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 rot="5400000">
              <a:off x="4727457" y="2538319"/>
              <a:ext cx="55152" cy="55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CaixaDeTexto 304"/>
            <p:cNvSpPr txBox="1"/>
            <p:nvPr/>
          </p:nvSpPr>
          <p:spPr>
            <a:xfrm>
              <a:off x="5068947" y="2785927"/>
              <a:ext cx="832622" cy="362216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Alimentação 12 V</a:t>
              </a:r>
              <a:endParaRPr lang="pt-BR" alt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CaixaDeTexto 305"/>
            <p:cNvSpPr txBox="1"/>
            <p:nvPr/>
          </p:nvSpPr>
          <p:spPr>
            <a:xfrm>
              <a:off x="5091113" y="5390294"/>
              <a:ext cx="731308" cy="36583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Contatos NA do relé</a:t>
              </a:r>
              <a:endParaRPr lang="pt-BR" alt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0" name="Conector angulado 198">
            <a:extLst>
              <a:ext uri="{FF2B5EF4-FFF2-40B4-BE49-F238E27FC236}">
                <a16:creationId xmlns:a16="http://schemas.microsoft.com/office/drawing/2014/main" id="{04656924-E9B0-4A09-ABD9-6AF05F07CD38}"/>
              </a:ext>
            </a:extLst>
          </p:cNvPr>
          <p:cNvCxnSpPr>
            <a:cxnSpLocks/>
            <a:stCxn id="72" idx="4"/>
            <a:endCxn id="118" idx="0"/>
          </p:cNvCxnSpPr>
          <p:nvPr/>
        </p:nvCxnSpPr>
        <p:spPr>
          <a:xfrm rot="10800000" flipV="1">
            <a:off x="4625711" y="4393829"/>
            <a:ext cx="4253582" cy="15250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11353258" y="4111314"/>
            <a:ext cx="3315066" cy="3878759"/>
            <a:chOff x="11353258" y="4469755"/>
            <a:chExt cx="3315066" cy="3878759"/>
          </a:xfrm>
        </p:grpSpPr>
        <p:pic>
          <p:nvPicPr>
            <p:cNvPr id="1030" name="Picture 6" descr="C:\GD\GA\GA\CNI\Local - EAMN\SS1\20180629_130058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7" t="38102" r="6843" b="9246"/>
            <a:stretch/>
          </p:blipFill>
          <p:spPr bwMode="auto">
            <a:xfrm rot="10800000">
              <a:off x="11353258" y="4469755"/>
              <a:ext cx="3315066" cy="3878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4" name="Grupo 273"/>
            <p:cNvGrpSpPr/>
            <p:nvPr/>
          </p:nvGrpSpPr>
          <p:grpSpPr>
            <a:xfrm>
              <a:off x="12895917" y="6283957"/>
              <a:ext cx="151984" cy="183114"/>
              <a:chOff x="12895917" y="6283957"/>
              <a:chExt cx="151984" cy="183114"/>
            </a:xfrm>
          </p:grpSpPr>
          <p:sp>
            <p:nvSpPr>
              <p:cNvPr id="161" name="Elipse 160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Elipse 163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8" name="Grupo 287"/>
            <p:cNvGrpSpPr/>
            <p:nvPr/>
          </p:nvGrpSpPr>
          <p:grpSpPr>
            <a:xfrm>
              <a:off x="12913451" y="6549834"/>
              <a:ext cx="151984" cy="183114"/>
              <a:chOff x="12895917" y="6283957"/>
              <a:chExt cx="151984" cy="183114"/>
            </a:xfrm>
          </p:grpSpPr>
          <p:sp>
            <p:nvSpPr>
              <p:cNvPr id="289" name="Elipse 288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Elipse 291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5" name="Grupo 284"/>
          <p:cNvGrpSpPr/>
          <p:nvPr/>
        </p:nvGrpSpPr>
        <p:grpSpPr>
          <a:xfrm>
            <a:off x="11871881" y="1113741"/>
            <a:ext cx="1917700" cy="2695576"/>
            <a:chOff x="11924017" y="1253534"/>
            <a:chExt cx="1917700" cy="2695576"/>
          </a:xfrm>
        </p:grpSpPr>
        <p:pic>
          <p:nvPicPr>
            <p:cNvPr id="1028" name="Picture 4" descr="Leitor RFID AM-11 OE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4" r="65172"/>
            <a:stretch/>
          </p:blipFill>
          <p:spPr bwMode="auto">
            <a:xfrm>
              <a:off x="11924017" y="1253534"/>
              <a:ext cx="1917700" cy="269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5" name="Grupo 274"/>
            <p:cNvGrpSpPr/>
            <p:nvPr/>
          </p:nvGrpSpPr>
          <p:grpSpPr>
            <a:xfrm>
              <a:off x="12461577" y="1890869"/>
              <a:ext cx="151984" cy="183114"/>
              <a:chOff x="12895917" y="6283957"/>
              <a:chExt cx="151984" cy="183114"/>
            </a:xfrm>
          </p:grpSpPr>
          <p:sp>
            <p:nvSpPr>
              <p:cNvPr id="276" name="Elipse 275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28" name="CaixaDeTexto 227"/>
          <p:cNvSpPr txBox="1"/>
          <p:nvPr/>
        </p:nvSpPr>
        <p:spPr>
          <a:xfrm>
            <a:off x="457200" y="317714"/>
            <a:ext cx="6066917" cy="8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Controlador </a:t>
            </a:r>
            <a:r>
              <a:rPr lang="pt-BR" dirty="0" err="1"/>
              <a:t>Intelbras</a:t>
            </a:r>
            <a:r>
              <a:rPr lang="pt-BR" dirty="0"/>
              <a:t> SS 7520 Face T – Catraca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 controlador para 1 leitora</a:t>
            </a:r>
          </a:p>
        </p:txBody>
      </p:sp>
      <p:cxnSp>
        <p:nvCxnSpPr>
          <p:cNvPr id="199" name="Conector angulado 198"/>
          <p:cNvCxnSpPr>
            <a:cxnSpLocks/>
            <a:stCxn id="72" idx="4"/>
            <a:endCxn id="118" idx="0"/>
          </p:cNvCxnSpPr>
          <p:nvPr/>
        </p:nvCxnSpPr>
        <p:spPr>
          <a:xfrm rot="10800000" flipV="1">
            <a:off x="4625711" y="4393829"/>
            <a:ext cx="4253582" cy="15250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cxnSpLocks/>
            <a:stCxn id="76" idx="4"/>
            <a:endCxn id="124" idx="0"/>
          </p:cNvCxnSpPr>
          <p:nvPr/>
        </p:nvCxnSpPr>
        <p:spPr>
          <a:xfrm rot="10800000" flipV="1">
            <a:off x="4630341" y="4546230"/>
            <a:ext cx="4591852" cy="14722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do 145"/>
          <p:cNvCxnSpPr>
            <a:cxnSpLocks/>
            <a:stCxn id="76" idx="4"/>
            <a:endCxn id="124" idx="0"/>
          </p:cNvCxnSpPr>
          <p:nvPr/>
        </p:nvCxnSpPr>
        <p:spPr>
          <a:xfrm rot="10800000" flipV="1">
            <a:off x="4630341" y="4546230"/>
            <a:ext cx="4591852" cy="1472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stCxn id="162" idx="4"/>
            <a:endCxn id="277" idx="4"/>
          </p:cNvCxnSpPr>
          <p:nvPr/>
        </p:nvCxnSpPr>
        <p:spPr>
          <a:xfrm flipH="1" flipV="1">
            <a:off x="12561425" y="1778652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do 172"/>
          <p:cNvCxnSpPr>
            <a:stCxn id="161" idx="4"/>
            <a:endCxn id="276" idx="4"/>
          </p:cNvCxnSpPr>
          <p:nvPr/>
        </p:nvCxnSpPr>
        <p:spPr>
          <a:xfrm flipH="1" flipV="1">
            <a:off x="12561425" y="1863960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do 176"/>
          <p:cNvCxnSpPr>
            <a:stCxn id="163" idx="4"/>
            <a:endCxn id="278" idx="4"/>
          </p:cNvCxnSpPr>
          <p:nvPr/>
        </p:nvCxnSpPr>
        <p:spPr>
          <a:xfrm flipH="1" flipV="1">
            <a:off x="12464593" y="1906614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rgbClr val="002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do 184"/>
          <p:cNvCxnSpPr>
            <a:cxnSpLocks/>
            <a:stCxn id="72" idx="0"/>
            <a:endCxn id="279" idx="0"/>
          </p:cNvCxnSpPr>
          <p:nvPr/>
        </p:nvCxnSpPr>
        <p:spPr>
          <a:xfrm flipV="1">
            <a:off x="8934445" y="1821306"/>
            <a:ext cx="3474996" cy="2572524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>
            <a:cxnSpLocks/>
            <a:stCxn id="76" idx="0"/>
            <a:endCxn id="164" idx="0"/>
          </p:cNvCxnSpPr>
          <p:nvPr/>
        </p:nvCxnSpPr>
        <p:spPr>
          <a:xfrm>
            <a:off x="9277345" y="4546230"/>
            <a:ext cx="3618572" cy="1449516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76"/>
          <p:cNvCxnSpPr>
            <a:cxnSpLocks/>
            <a:stCxn id="5" idx="0"/>
            <a:endCxn id="81" idx="0"/>
          </p:cNvCxnSpPr>
          <p:nvPr/>
        </p:nvCxnSpPr>
        <p:spPr>
          <a:xfrm rot="16200000" flipV="1">
            <a:off x="3093449" y="7399711"/>
            <a:ext cx="1504964" cy="54887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 rot="5400000">
            <a:off x="3516341" y="6894091"/>
            <a:ext cx="55152" cy="55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13411594" y="3633172"/>
            <a:ext cx="1031717" cy="3844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Usar fios jumper macho-fêmea</a:t>
            </a:r>
            <a:endParaRPr lang="pt-BR" alt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9540773" y="3894768"/>
            <a:ext cx="1031717" cy="3806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Usar fios jumper macho-macho</a:t>
            </a:r>
            <a:endParaRPr lang="pt-BR" alt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72490" y="216370"/>
            <a:ext cx="409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Leitoras de entrada e saída.</a:t>
            </a:r>
          </a:p>
          <a:p>
            <a:r>
              <a:rPr lang="pt-BR" sz="1800" dirty="0"/>
              <a:t>(Não alterar a ligação da leitora de urna.)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3B3CE0C-1716-45F9-9CF6-CF58E94830B2}"/>
              </a:ext>
            </a:extLst>
          </p:cNvPr>
          <p:cNvGrpSpPr/>
          <p:nvPr/>
        </p:nvGrpSpPr>
        <p:grpSpPr>
          <a:xfrm>
            <a:off x="1148348" y="8426631"/>
            <a:ext cx="5944039" cy="1754326"/>
            <a:chOff x="529786" y="8426631"/>
            <a:chExt cx="5944039" cy="1754326"/>
          </a:xfrm>
        </p:grpSpPr>
        <p:sp>
          <p:nvSpPr>
            <p:cNvPr id="5" name="CaixaDeTexto 4"/>
            <p:cNvSpPr txBox="1"/>
            <p:nvPr/>
          </p:nvSpPr>
          <p:spPr>
            <a:xfrm>
              <a:off x="529786" y="8426631"/>
              <a:ext cx="5944039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Alimentação: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A partir do conector </a:t>
              </a:r>
              <a:r>
                <a:rPr lang="pt-BR" sz="1800" dirty="0" err="1"/>
                <a:t>sindal</a:t>
              </a:r>
              <a:r>
                <a:rPr lang="pt-BR" sz="1800" dirty="0"/>
                <a:t> de conexão da catraca, derivar e instalar tomada tripla dentro da catraca.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Catraca permanecerá conectada ao </a:t>
              </a:r>
              <a:r>
                <a:rPr lang="pt-BR" sz="1800" dirty="0" err="1"/>
                <a:t>sindal</a:t>
              </a:r>
              <a:r>
                <a:rPr lang="pt-BR" sz="1800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Conectar SS 7520 Face T e switch à tomada</a:t>
              </a:r>
            </a:p>
            <a:p>
              <a:endParaRPr lang="pt-BR" sz="1800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EBBFD8A-3EEB-4994-B344-A2A180A5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4757" y="9018927"/>
              <a:ext cx="627664" cy="1010282"/>
            </a:xfrm>
            <a:prstGeom prst="rect">
              <a:avLst/>
            </a:prstGeom>
          </p:spPr>
        </p:pic>
      </p:grpSp>
      <p:sp>
        <p:nvSpPr>
          <p:cNvPr id="72" name="Elipse 71">
            <a:extLst>
              <a:ext uri="{FF2B5EF4-FFF2-40B4-BE49-F238E27FC236}">
                <a16:creationId xmlns:a16="http://schemas.microsoft.com/office/drawing/2014/main" id="{3504F816-26FB-4B69-A18B-6A96A0C26E4B}"/>
              </a:ext>
            </a:extLst>
          </p:cNvPr>
          <p:cNvSpPr/>
          <p:nvPr/>
        </p:nvSpPr>
        <p:spPr>
          <a:xfrm rot="5400000">
            <a:off x="8879293" y="4366254"/>
            <a:ext cx="55152" cy="55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48AFA97-399F-49C6-A15A-E54639C47C5B}"/>
              </a:ext>
            </a:extLst>
          </p:cNvPr>
          <p:cNvSpPr/>
          <p:nvPr/>
        </p:nvSpPr>
        <p:spPr>
          <a:xfrm rot="5400000">
            <a:off x="9222193" y="4518654"/>
            <a:ext cx="55152" cy="55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9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75308" y="2238253"/>
            <a:ext cx="6381750" cy="5686425"/>
            <a:chOff x="275308" y="2238253"/>
            <a:chExt cx="6381750" cy="5686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08" y="2238253"/>
              <a:ext cx="6381750" cy="5686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tângulo 13"/>
            <p:cNvSpPr/>
            <p:nvPr/>
          </p:nvSpPr>
          <p:spPr>
            <a:xfrm>
              <a:off x="5145088" y="2387499"/>
              <a:ext cx="1328737" cy="1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145089" y="3825774"/>
              <a:ext cx="1100136" cy="952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091113" y="5355849"/>
              <a:ext cx="1446211" cy="79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 rot="5400000">
              <a:off x="4722092" y="2449537"/>
              <a:ext cx="55152" cy="55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 rot="5400000">
              <a:off x="4570559" y="5891301"/>
              <a:ext cx="55152" cy="55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 rot="5400000">
              <a:off x="4575189" y="5990914"/>
              <a:ext cx="55152" cy="551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 rot="5400000">
              <a:off x="4727457" y="2538319"/>
              <a:ext cx="55152" cy="55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CaixaDeTexto 304"/>
            <p:cNvSpPr txBox="1"/>
            <p:nvPr/>
          </p:nvSpPr>
          <p:spPr>
            <a:xfrm>
              <a:off x="5068947" y="2785927"/>
              <a:ext cx="832622" cy="362216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Alimentação 12 V</a:t>
              </a:r>
              <a:endParaRPr lang="pt-BR" alt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CaixaDeTexto 305"/>
            <p:cNvSpPr txBox="1"/>
            <p:nvPr/>
          </p:nvSpPr>
          <p:spPr>
            <a:xfrm>
              <a:off x="5091113" y="5390294"/>
              <a:ext cx="731308" cy="36583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Contatos NA do relé</a:t>
              </a:r>
              <a:endParaRPr lang="pt-BR" alt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1353258" y="4111314"/>
            <a:ext cx="3315066" cy="3878759"/>
            <a:chOff x="11353258" y="4469755"/>
            <a:chExt cx="3315066" cy="3878759"/>
          </a:xfrm>
        </p:grpSpPr>
        <p:pic>
          <p:nvPicPr>
            <p:cNvPr id="1030" name="Picture 6" descr="C:\GD\GA\GA\CNI\Local - EAMN\SS1\20180629_130058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7" t="38102" r="6843" b="9246"/>
            <a:stretch/>
          </p:blipFill>
          <p:spPr bwMode="auto">
            <a:xfrm rot="10800000">
              <a:off x="11353258" y="4469755"/>
              <a:ext cx="3315066" cy="3878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4" name="Grupo 273"/>
            <p:cNvGrpSpPr/>
            <p:nvPr/>
          </p:nvGrpSpPr>
          <p:grpSpPr>
            <a:xfrm>
              <a:off x="12895917" y="6283957"/>
              <a:ext cx="151984" cy="183114"/>
              <a:chOff x="12895917" y="6283957"/>
              <a:chExt cx="151984" cy="183114"/>
            </a:xfrm>
          </p:grpSpPr>
          <p:sp>
            <p:nvSpPr>
              <p:cNvPr id="161" name="Elipse 160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Elipse 163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8" name="Grupo 287"/>
            <p:cNvGrpSpPr/>
            <p:nvPr/>
          </p:nvGrpSpPr>
          <p:grpSpPr>
            <a:xfrm>
              <a:off x="12913451" y="6549834"/>
              <a:ext cx="151984" cy="183114"/>
              <a:chOff x="12895917" y="6283957"/>
              <a:chExt cx="151984" cy="183114"/>
            </a:xfrm>
          </p:grpSpPr>
          <p:sp>
            <p:nvSpPr>
              <p:cNvPr id="289" name="Elipse 288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Elipse 291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5" name="Grupo 284"/>
          <p:cNvGrpSpPr/>
          <p:nvPr/>
        </p:nvGrpSpPr>
        <p:grpSpPr>
          <a:xfrm>
            <a:off x="11871881" y="1113741"/>
            <a:ext cx="1917700" cy="2695576"/>
            <a:chOff x="11924017" y="1253534"/>
            <a:chExt cx="1917700" cy="2695576"/>
          </a:xfrm>
        </p:grpSpPr>
        <p:pic>
          <p:nvPicPr>
            <p:cNvPr id="1028" name="Picture 4" descr="Leitor RFID AM-11 OE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4" r="65172"/>
            <a:stretch/>
          </p:blipFill>
          <p:spPr bwMode="auto">
            <a:xfrm>
              <a:off x="11924017" y="1253534"/>
              <a:ext cx="1917700" cy="269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5" name="Grupo 274"/>
            <p:cNvGrpSpPr/>
            <p:nvPr/>
          </p:nvGrpSpPr>
          <p:grpSpPr>
            <a:xfrm>
              <a:off x="12461577" y="1890869"/>
              <a:ext cx="151984" cy="183114"/>
              <a:chOff x="12895917" y="6283957"/>
              <a:chExt cx="151984" cy="183114"/>
            </a:xfrm>
          </p:grpSpPr>
          <p:sp>
            <p:nvSpPr>
              <p:cNvPr id="276" name="Elipse 275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4" name="Grupo 243"/>
          <p:cNvGrpSpPr/>
          <p:nvPr/>
        </p:nvGrpSpPr>
        <p:grpSpPr>
          <a:xfrm>
            <a:off x="7036196" y="4837470"/>
            <a:ext cx="2666598" cy="2641599"/>
            <a:chOff x="7036196" y="3734094"/>
            <a:chExt cx="2666598" cy="264159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196" y="3734094"/>
              <a:ext cx="2666598" cy="264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Elipse 122"/>
            <p:cNvSpPr/>
            <p:nvPr/>
          </p:nvSpPr>
          <p:spPr>
            <a:xfrm rot="5400000">
              <a:off x="7180917" y="4907338"/>
              <a:ext cx="55152" cy="551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 rot="5400000">
              <a:off x="7164220" y="5145633"/>
              <a:ext cx="55152" cy="55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 rot="5400000">
              <a:off x="9358761" y="4339048"/>
              <a:ext cx="55152" cy="551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 rot="5400000">
              <a:off x="9358761" y="4533488"/>
              <a:ext cx="55152" cy="551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 rot="5400000">
              <a:off x="9358761" y="5436220"/>
              <a:ext cx="55152" cy="551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 rot="5400000">
              <a:off x="9358761" y="5630660"/>
              <a:ext cx="55152" cy="551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8" name="CaixaDeTexto 227"/>
          <p:cNvSpPr txBox="1"/>
          <p:nvPr/>
        </p:nvSpPr>
        <p:spPr>
          <a:xfrm>
            <a:off x="457200" y="317714"/>
            <a:ext cx="6066917" cy="8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Controlador </a:t>
            </a:r>
            <a:r>
              <a:rPr lang="pt-BR" dirty="0" err="1"/>
              <a:t>Intelbras</a:t>
            </a:r>
            <a:r>
              <a:rPr lang="pt-BR" dirty="0"/>
              <a:t> SS 7520 Face T – Catraca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 controlador para 2 leitoras</a:t>
            </a:r>
          </a:p>
        </p:txBody>
      </p:sp>
      <p:cxnSp>
        <p:nvCxnSpPr>
          <p:cNvPr id="199" name="Conector angulado 198"/>
          <p:cNvCxnSpPr>
            <a:stCxn id="117" idx="0"/>
            <a:endCxn id="118" idx="0"/>
          </p:cNvCxnSpPr>
          <p:nvPr/>
        </p:nvCxnSpPr>
        <p:spPr>
          <a:xfrm flipH="1">
            <a:off x="4625711" y="2477113"/>
            <a:ext cx="151533" cy="3441764"/>
          </a:xfrm>
          <a:prstGeom prst="bentConnector3">
            <a:avLst>
              <a:gd name="adj1" fmla="val -1508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23" idx="4"/>
            <a:endCxn id="124" idx="0"/>
          </p:cNvCxnSpPr>
          <p:nvPr/>
        </p:nvCxnSpPr>
        <p:spPr>
          <a:xfrm rot="10800000">
            <a:off x="4630341" y="6018490"/>
            <a:ext cx="2550576" cy="19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131" idx="4"/>
            <a:endCxn id="137" idx="0"/>
          </p:cNvCxnSpPr>
          <p:nvPr/>
        </p:nvCxnSpPr>
        <p:spPr>
          <a:xfrm rot="10800000">
            <a:off x="4782610" y="2565895"/>
            <a:ext cx="2381611" cy="37106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do 145"/>
          <p:cNvCxnSpPr>
            <a:stCxn id="123" idx="4"/>
            <a:endCxn id="124" idx="0"/>
          </p:cNvCxnSpPr>
          <p:nvPr/>
        </p:nvCxnSpPr>
        <p:spPr>
          <a:xfrm rot="10800000">
            <a:off x="4630341" y="6018490"/>
            <a:ext cx="2550576" cy="19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stCxn id="162" idx="4"/>
            <a:endCxn id="277" idx="4"/>
          </p:cNvCxnSpPr>
          <p:nvPr/>
        </p:nvCxnSpPr>
        <p:spPr>
          <a:xfrm flipH="1" flipV="1">
            <a:off x="12561425" y="1778652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do 172"/>
          <p:cNvCxnSpPr>
            <a:stCxn id="161" idx="4"/>
            <a:endCxn id="276" idx="4"/>
          </p:cNvCxnSpPr>
          <p:nvPr/>
        </p:nvCxnSpPr>
        <p:spPr>
          <a:xfrm flipH="1" flipV="1">
            <a:off x="12561425" y="1863960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do 176"/>
          <p:cNvCxnSpPr>
            <a:stCxn id="163" idx="4"/>
            <a:endCxn id="278" idx="4"/>
          </p:cNvCxnSpPr>
          <p:nvPr/>
        </p:nvCxnSpPr>
        <p:spPr>
          <a:xfrm flipH="1" flipV="1">
            <a:off x="12464593" y="1906614"/>
            <a:ext cx="486476" cy="4174440"/>
          </a:xfrm>
          <a:prstGeom prst="bentConnector3">
            <a:avLst>
              <a:gd name="adj1" fmla="val -46991"/>
            </a:avLst>
          </a:prstGeom>
          <a:ln w="19050">
            <a:solidFill>
              <a:srgbClr val="002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do 184"/>
          <p:cNvCxnSpPr>
            <a:stCxn id="186" idx="0"/>
            <a:endCxn id="279" idx="0"/>
          </p:cNvCxnSpPr>
          <p:nvPr/>
        </p:nvCxnSpPr>
        <p:spPr>
          <a:xfrm flipV="1">
            <a:off x="9413913" y="1821306"/>
            <a:ext cx="2995528" cy="3648694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>
            <a:stCxn id="187" idx="0"/>
            <a:endCxn id="164" idx="0"/>
          </p:cNvCxnSpPr>
          <p:nvPr/>
        </p:nvCxnSpPr>
        <p:spPr>
          <a:xfrm>
            <a:off x="9413913" y="5664440"/>
            <a:ext cx="3482004" cy="331306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o 292"/>
          <p:cNvGrpSpPr/>
          <p:nvPr/>
        </p:nvGrpSpPr>
        <p:grpSpPr>
          <a:xfrm>
            <a:off x="12009753" y="8063472"/>
            <a:ext cx="1917700" cy="2695576"/>
            <a:chOff x="11924017" y="1253534"/>
            <a:chExt cx="1917700" cy="2695576"/>
          </a:xfrm>
        </p:grpSpPr>
        <p:pic>
          <p:nvPicPr>
            <p:cNvPr id="294" name="Picture 4" descr="Leitor RFID AM-11 OE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4" r="65172"/>
            <a:stretch/>
          </p:blipFill>
          <p:spPr bwMode="auto">
            <a:xfrm>
              <a:off x="11924017" y="1253534"/>
              <a:ext cx="1917700" cy="269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5" name="Grupo 294"/>
            <p:cNvGrpSpPr/>
            <p:nvPr/>
          </p:nvGrpSpPr>
          <p:grpSpPr>
            <a:xfrm>
              <a:off x="12461577" y="1890869"/>
              <a:ext cx="151984" cy="183114"/>
              <a:chOff x="12895917" y="6283957"/>
              <a:chExt cx="151984" cy="183114"/>
            </a:xfrm>
          </p:grpSpPr>
          <p:sp>
            <p:nvSpPr>
              <p:cNvPr id="296" name="Elipse 295"/>
              <p:cNvSpPr/>
              <p:nvPr/>
            </p:nvSpPr>
            <p:spPr>
              <a:xfrm rot="16200000">
                <a:off x="12992749" y="6369265"/>
                <a:ext cx="55152" cy="5515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/>
              <p:cNvSpPr/>
              <p:nvPr/>
            </p:nvSpPr>
            <p:spPr>
              <a:xfrm rot="16200000">
                <a:off x="12992749" y="6283957"/>
                <a:ext cx="55152" cy="551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/>
              <p:cNvSpPr/>
              <p:nvPr/>
            </p:nvSpPr>
            <p:spPr>
              <a:xfrm rot="16200000">
                <a:off x="12895917" y="6411919"/>
                <a:ext cx="55152" cy="55152"/>
              </a:xfrm>
              <a:prstGeom prst="ellipse">
                <a:avLst/>
              </a:prstGeom>
              <a:solidFill>
                <a:srgbClr val="002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Elipse 298"/>
              <p:cNvSpPr/>
              <p:nvPr/>
            </p:nvSpPr>
            <p:spPr>
              <a:xfrm rot="16200000">
                <a:off x="12895917" y="6326611"/>
                <a:ext cx="55152" cy="5515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300" name="Conector angulado 299"/>
          <p:cNvCxnSpPr>
            <a:stCxn id="190" idx="0"/>
            <a:endCxn id="299" idx="1"/>
          </p:cNvCxnSpPr>
          <p:nvPr/>
        </p:nvCxnSpPr>
        <p:spPr>
          <a:xfrm>
            <a:off x="9413913" y="6761612"/>
            <a:ext cx="3141477" cy="2028924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angulado 300"/>
          <p:cNvCxnSpPr>
            <a:stCxn id="189" idx="0"/>
            <a:endCxn id="292" idx="1"/>
          </p:cNvCxnSpPr>
          <p:nvPr/>
        </p:nvCxnSpPr>
        <p:spPr>
          <a:xfrm flipV="1">
            <a:off x="9413913" y="6281122"/>
            <a:ext cx="3507615" cy="286050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do 301"/>
          <p:cNvCxnSpPr>
            <a:stCxn id="290" idx="4"/>
            <a:endCxn id="297" idx="4"/>
          </p:cNvCxnSpPr>
          <p:nvPr/>
        </p:nvCxnSpPr>
        <p:spPr>
          <a:xfrm flipH="1">
            <a:off x="12699297" y="6218969"/>
            <a:ext cx="366138" cy="2509414"/>
          </a:xfrm>
          <a:prstGeom prst="bentConnector3">
            <a:avLst>
              <a:gd name="adj1" fmla="val -6243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do 302"/>
          <p:cNvCxnSpPr>
            <a:stCxn id="289" idx="4"/>
            <a:endCxn id="296" idx="4"/>
          </p:cNvCxnSpPr>
          <p:nvPr/>
        </p:nvCxnSpPr>
        <p:spPr>
          <a:xfrm flipH="1">
            <a:off x="12699297" y="6304277"/>
            <a:ext cx="366138" cy="2509414"/>
          </a:xfrm>
          <a:prstGeom prst="bentConnector3">
            <a:avLst>
              <a:gd name="adj1" fmla="val -62435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do 303"/>
          <p:cNvCxnSpPr>
            <a:stCxn id="291" idx="4"/>
            <a:endCxn id="298" idx="4"/>
          </p:cNvCxnSpPr>
          <p:nvPr/>
        </p:nvCxnSpPr>
        <p:spPr>
          <a:xfrm flipH="1">
            <a:off x="12602465" y="6346931"/>
            <a:ext cx="366138" cy="2509414"/>
          </a:xfrm>
          <a:prstGeom prst="bentConnector3">
            <a:avLst>
              <a:gd name="adj1" fmla="val -62435"/>
            </a:avLst>
          </a:prstGeom>
          <a:ln w="19050">
            <a:solidFill>
              <a:srgbClr val="002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76"/>
          <p:cNvCxnSpPr>
            <a:cxnSpLocks/>
            <a:stCxn id="5" idx="0"/>
            <a:endCxn id="81" idx="0"/>
          </p:cNvCxnSpPr>
          <p:nvPr/>
        </p:nvCxnSpPr>
        <p:spPr>
          <a:xfrm rot="16200000" flipV="1">
            <a:off x="3093449" y="7399711"/>
            <a:ext cx="1504964" cy="54887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 rot="5400000">
            <a:off x="3516341" y="6894091"/>
            <a:ext cx="55152" cy="55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13411594" y="3633172"/>
            <a:ext cx="1031717" cy="3844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Usar fios jumper macho-fêmea</a:t>
            </a:r>
            <a:endParaRPr lang="pt-BR" alt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9838947" y="3635075"/>
            <a:ext cx="1031717" cy="3806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Usar fios jumper macho-macho</a:t>
            </a:r>
            <a:endParaRPr lang="pt-BR" alt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9838947" y="5746134"/>
            <a:ext cx="1031717" cy="3845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Usar fios jumper macho-fêmea</a:t>
            </a:r>
            <a:endParaRPr lang="pt-BR" alt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72490" y="216370"/>
            <a:ext cx="409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Leitoras de entrada e saída.</a:t>
            </a:r>
          </a:p>
          <a:p>
            <a:r>
              <a:rPr lang="pt-BR" sz="1800" dirty="0"/>
              <a:t>(Não alterar a ligação da leitora de urna.)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3B3CE0C-1716-45F9-9CF6-CF58E94830B2}"/>
              </a:ext>
            </a:extLst>
          </p:cNvPr>
          <p:cNvGrpSpPr/>
          <p:nvPr/>
        </p:nvGrpSpPr>
        <p:grpSpPr>
          <a:xfrm>
            <a:off x="1148348" y="8426631"/>
            <a:ext cx="5944039" cy="1754326"/>
            <a:chOff x="529786" y="8426631"/>
            <a:chExt cx="5944039" cy="1754326"/>
          </a:xfrm>
        </p:grpSpPr>
        <p:sp>
          <p:nvSpPr>
            <p:cNvPr id="5" name="CaixaDeTexto 4"/>
            <p:cNvSpPr txBox="1"/>
            <p:nvPr/>
          </p:nvSpPr>
          <p:spPr>
            <a:xfrm>
              <a:off x="529786" y="8426631"/>
              <a:ext cx="5944039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Alimentação: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A partir do conector </a:t>
              </a:r>
              <a:r>
                <a:rPr lang="pt-BR" sz="1800" dirty="0" err="1"/>
                <a:t>sindal</a:t>
              </a:r>
              <a:r>
                <a:rPr lang="pt-BR" sz="1800" dirty="0"/>
                <a:t> de conexão da catraca, derivar e instalar tomada tripla dentro da catraca.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Catraca permanecerá conectada ao </a:t>
              </a:r>
              <a:r>
                <a:rPr lang="pt-BR" sz="1800" dirty="0" err="1"/>
                <a:t>sindal</a:t>
              </a:r>
              <a:r>
                <a:rPr lang="pt-BR" sz="1800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/>
                <a:t>Conectar SS 7520 Face T e switch à tomada</a:t>
              </a:r>
            </a:p>
            <a:p>
              <a:endParaRPr lang="pt-BR" sz="1800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EBBFD8A-3EEB-4994-B344-A2A180A5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4757" y="9018927"/>
              <a:ext cx="627664" cy="101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52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650</Words>
  <Application>Microsoft Office PowerPoint</Application>
  <PresentationFormat>Personalizar</PresentationFormat>
  <Paragraphs>128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João Oliveira</cp:lastModifiedBy>
  <cp:revision>294</cp:revision>
  <dcterms:created xsi:type="dcterms:W3CDTF">2019-03-27T21:28:45Z</dcterms:created>
  <dcterms:modified xsi:type="dcterms:W3CDTF">2021-07-07T16:02:34Z</dcterms:modified>
</cp:coreProperties>
</file>