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4" r:id="rId2"/>
  </p:sldIdLst>
  <p:sldSz cx="21383625" cy="15119350"/>
  <p:notesSz cx="6858000" cy="9144000"/>
  <p:defaultTextStyle>
    <a:defPPr>
      <a:defRPr lang="pt-BR"/>
    </a:defPPr>
    <a:lvl1pPr marL="0" algn="l" defTabSz="753760" rtl="0" eaLnBrk="1" latinLnBrk="0" hangingPunct="1">
      <a:defRPr sz="1484" kern="1200">
        <a:solidFill>
          <a:schemeClr val="tx1"/>
        </a:solidFill>
        <a:latin typeface="+mn-lt"/>
        <a:ea typeface="+mn-ea"/>
        <a:cs typeface="+mn-cs"/>
      </a:defRPr>
    </a:lvl1pPr>
    <a:lvl2pPr marL="376879" algn="l" defTabSz="753760" rtl="0" eaLnBrk="1" latinLnBrk="0" hangingPunct="1">
      <a:defRPr sz="1484" kern="1200">
        <a:solidFill>
          <a:schemeClr val="tx1"/>
        </a:solidFill>
        <a:latin typeface="+mn-lt"/>
        <a:ea typeface="+mn-ea"/>
        <a:cs typeface="+mn-cs"/>
      </a:defRPr>
    </a:lvl2pPr>
    <a:lvl3pPr marL="753760" algn="l" defTabSz="753760" rtl="0" eaLnBrk="1" latinLnBrk="0" hangingPunct="1">
      <a:defRPr sz="1484" kern="1200">
        <a:solidFill>
          <a:schemeClr val="tx1"/>
        </a:solidFill>
        <a:latin typeface="+mn-lt"/>
        <a:ea typeface="+mn-ea"/>
        <a:cs typeface="+mn-cs"/>
      </a:defRPr>
    </a:lvl3pPr>
    <a:lvl4pPr marL="1130639" algn="l" defTabSz="753760" rtl="0" eaLnBrk="1" latinLnBrk="0" hangingPunct="1">
      <a:defRPr sz="1484" kern="1200">
        <a:solidFill>
          <a:schemeClr val="tx1"/>
        </a:solidFill>
        <a:latin typeface="+mn-lt"/>
        <a:ea typeface="+mn-ea"/>
        <a:cs typeface="+mn-cs"/>
      </a:defRPr>
    </a:lvl4pPr>
    <a:lvl5pPr marL="1507518" algn="l" defTabSz="753760" rtl="0" eaLnBrk="1" latinLnBrk="0" hangingPunct="1">
      <a:defRPr sz="1484" kern="1200">
        <a:solidFill>
          <a:schemeClr val="tx1"/>
        </a:solidFill>
        <a:latin typeface="+mn-lt"/>
        <a:ea typeface="+mn-ea"/>
        <a:cs typeface="+mn-cs"/>
      </a:defRPr>
    </a:lvl5pPr>
    <a:lvl6pPr marL="1884398" algn="l" defTabSz="753760" rtl="0" eaLnBrk="1" latinLnBrk="0" hangingPunct="1">
      <a:defRPr sz="1484" kern="1200">
        <a:solidFill>
          <a:schemeClr val="tx1"/>
        </a:solidFill>
        <a:latin typeface="+mn-lt"/>
        <a:ea typeface="+mn-ea"/>
        <a:cs typeface="+mn-cs"/>
      </a:defRPr>
    </a:lvl6pPr>
    <a:lvl7pPr marL="2261278" algn="l" defTabSz="753760" rtl="0" eaLnBrk="1" latinLnBrk="0" hangingPunct="1">
      <a:defRPr sz="1484" kern="1200">
        <a:solidFill>
          <a:schemeClr val="tx1"/>
        </a:solidFill>
        <a:latin typeface="+mn-lt"/>
        <a:ea typeface="+mn-ea"/>
        <a:cs typeface="+mn-cs"/>
      </a:defRPr>
    </a:lvl7pPr>
    <a:lvl8pPr marL="2638157" algn="l" defTabSz="753760" rtl="0" eaLnBrk="1" latinLnBrk="0" hangingPunct="1">
      <a:defRPr sz="1484" kern="1200">
        <a:solidFill>
          <a:schemeClr val="tx1"/>
        </a:solidFill>
        <a:latin typeface="+mn-lt"/>
        <a:ea typeface="+mn-ea"/>
        <a:cs typeface="+mn-cs"/>
      </a:defRPr>
    </a:lvl8pPr>
    <a:lvl9pPr marL="3015037" algn="l" defTabSz="753760" rtl="0" eaLnBrk="1" latinLnBrk="0" hangingPunct="1">
      <a:defRPr sz="14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D0"/>
    <a:srgbClr val="A86ED4"/>
    <a:srgbClr val="FFFFFF"/>
    <a:srgbClr val="FFC000"/>
    <a:srgbClr val="9BE5FF"/>
    <a:srgbClr val="4B4C50"/>
    <a:srgbClr val="91F4A2"/>
    <a:srgbClr val="5A915B"/>
    <a:srgbClr val="8A7F7C"/>
    <a:srgbClr val="E5D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6433" autoAdjust="0"/>
  </p:normalViewPr>
  <p:slideViewPr>
    <p:cSldViewPr snapToGrid="0">
      <p:cViewPr varScale="1">
        <p:scale>
          <a:sx n="50" d="100"/>
          <a:sy n="50" d="100"/>
        </p:scale>
        <p:origin x="1746" y="54"/>
      </p:cViewPr>
      <p:guideLst>
        <p:guide orient="horz" pos="4761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18982-3407-49DB-A037-46B8512C8C13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D2C78-5489-4D68-A652-336EE40EF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1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6321" rtl="0" eaLnBrk="1" latinLnBrk="0" hangingPunct="1">
      <a:defRPr sz="730" kern="1200">
        <a:solidFill>
          <a:schemeClr val="tx1"/>
        </a:solidFill>
        <a:latin typeface="+mn-lt"/>
        <a:ea typeface="+mn-ea"/>
        <a:cs typeface="+mn-cs"/>
      </a:defRPr>
    </a:lvl1pPr>
    <a:lvl2pPr marL="278160" algn="l" defTabSz="556321" rtl="0" eaLnBrk="1" latinLnBrk="0" hangingPunct="1">
      <a:defRPr sz="730" kern="1200">
        <a:solidFill>
          <a:schemeClr val="tx1"/>
        </a:solidFill>
        <a:latin typeface="+mn-lt"/>
        <a:ea typeface="+mn-ea"/>
        <a:cs typeface="+mn-cs"/>
      </a:defRPr>
    </a:lvl2pPr>
    <a:lvl3pPr marL="556321" algn="l" defTabSz="556321" rtl="0" eaLnBrk="1" latinLnBrk="0" hangingPunct="1">
      <a:defRPr sz="730" kern="1200">
        <a:solidFill>
          <a:schemeClr val="tx1"/>
        </a:solidFill>
        <a:latin typeface="+mn-lt"/>
        <a:ea typeface="+mn-ea"/>
        <a:cs typeface="+mn-cs"/>
      </a:defRPr>
    </a:lvl3pPr>
    <a:lvl4pPr marL="834481" algn="l" defTabSz="556321" rtl="0" eaLnBrk="1" latinLnBrk="0" hangingPunct="1">
      <a:defRPr sz="730" kern="1200">
        <a:solidFill>
          <a:schemeClr val="tx1"/>
        </a:solidFill>
        <a:latin typeface="+mn-lt"/>
        <a:ea typeface="+mn-ea"/>
        <a:cs typeface="+mn-cs"/>
      </a:defRPr>
    </a:lvl4pPr>
    <a:lvl5pPr marL="1112642" algn="l" defTabSz="556321" rtl="0" eaLnBrk="1" latinLnBrk="0" hangingPunct="1">
      <a:defRPr sz="730" kern="1200">
        <a:solidFill>
          <a:schemeClr val="tx1"/>
        </a:solidFill>
        <a:latin typeface="+mn-lt"/>
        <a:ea typeface="+mn-ea"/>
        <a:cs typeface="+mn-cs"/>
      </a:defRPr>
    </a:lvl5pPr>
    <a:lvl6pPr marL="1390802" algn="l" defTabSz="556321" rtl="0" eaLnBrk="1" latinLnBrk="0" hangingPunct="1">
      <a:defRPr sz="730" kern="1200">
        <a:solidFill>
          <a:schemeClr val="tx1"/>
        </a:solidFill>
        <a:latin typeface="+mn-lt"/>
        <a:ea typeface="+mn-ea"/>
        <a:cs typeface="+mn-cs"/>
      </a:defRPr>
    </a:lvl6pPr>
    <a:lvl7pPr marL="1668963" algn="l" defTabSz="556321" rtl="0" eaLnBrk="1" latinLnBrk="0" hangingPunct="1">
      <a:defRPr sz="730" kern="1200">
        <a:solidFill>
          <a:schemeClr val="tx1"/>
        </a:solidFill>
        <a:latin typeface="+mn-lt"/>
        <a:ea typeface="+mn-ea"/>
        <a:cs typeface="+mn-cs"/>
      </a:defRPr>
    </a:lvl7pPr>
    <a:lvl8pPr marL="1947123" algn="l" defTabSz="556321" rtl="0" eaLnBrk="1" latinLnBrk="0" hangingPunct="1">
      <a:defRPr sz="730" kern="1200">
        <a:solidFill>
          <a:schemeClr val="tx1"/>
        </a:solidFill>
        <a:latin typeface="+mn-lt"/>
        <a:ea typeface="+mn-ea"/>
        <a:cs typeface="+mn-cs"/>
      </a:defRPr>
    </a:lvl8pPr>
    <a:lvl9pPr marL="2225284" algn="l" defTabSz="556321" rtl="0" eaLnBrk="1" latinLnBrk="0" hangingPunct="1">
      <a:defRPr sz="7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3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47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6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9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67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8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5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97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93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4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095E-B86B-4A41-AC8E-AFA443CAB370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F0A5-65E2-4597-BF2E-0BAEC94CEE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61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9600" dirty="0" smtClean="0"/>
              <a:t>Implantação QR </a:t>
            </a:r>
            <a:r>
              <a:rPr lang="pt-BR" sz="9600" dirty="0" err="1" smtClean="0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Infraestrutura (retomar plano 2020-03)</a:t>
            </a:r>
          </a:p>
          <a:p>
            <a:r>
              <a:rPr lang="pt-BR" dirty="0" smtClean="0"/>
              <a:t>Definir informações que estarão no </a:t>
            </a:r>
            <a:r>
              <a:rPr lang="pt-BR" dirty="0" smtClean="0"/>
              <a:t>QR</a:t>
            </a:r>
          </a:p>
          <a:p>
            <a:pPr lvl="1"/>
            <a:r>
              <a:rPr lang="pt-BR" dirty="0" smtClean="0"/>
              <a:t>Data inicial; Data final;</a:t>
            </a:r>
          </a:p>
          <a:p>
            <a:pPr lvl="1"/>
            <a:r>
              <a:rPr lang="pt-BR" dirty="0" smtClean="0"/>
              <a:t>Número do cartão</a:t>
            </a:r>
          </a:p>
          <a:p>
            <a:pPr lvl="1"/>
            <a:r>
              <a:rPr lang="pt-BR" dirty="0" smtClean="0"/>
              <a:t>Nome; Documento (CPF, RG ou Passaporte); ?</a:t>
            </a:r>
          </a:p>
          <a:p>
            <a:pPr lvl="1"/>
            <a:r>
              <a:rPr lang="pt-BR" dirty="0" smtClean="0"/>
              <a:t>Criptografado.</a:t>
            </a:r>
            <a:endParaRPr lang="pt-BR" dirty="0" smtClean="0"/>
          </a:p>
          <a:p>
            <a:r>
              <a:rPr lang="pt-BR" dirty="0" smtClean="0"/>
              <a:t>Elaborar </a:t>
            </a:r>
            <a:r>
              <a:rPr lang="pt-BR" dirty="0"/>
              <a:t>g</a:t>
            </a:r>
            <a:r>
              <a:rPr lang="pt-BR" dirty="0" smtClean="0"/>
              <a:t>erador de QR</a:t>
            </a:r>
          </a:p>
          <a:p>
            <a:r>
              <a:rPr lang="pt-BR" dirty="0" smtClean="0"/>
              <a:t>Envio de QR</a:t>
            </a:r>
          </a:p>
          <a:p>
            <a:pPr lvl="1"/>
            <a:r>
              <a:rPr lang="pt-BR" dirty="0" smtClean="0"/>
              <a:t>E-mail</a:t>
            </a:r>
          </a:p>
          <a:p>
            <a:pPr lvl="1"/>
            <a:r>
              <a:rPr lang="pt-BR" dirty="0" smtClean="0"/>
              <a:t>WhatsApp</a:t>
            </a:r>
          </a:p>
          <a:p>
            <a:r>
              <a:rPr lang="pt-BR" dirty="0" smtClean="0"/>
              <a:t>Leitor de </a:t>
            </a:r>
            <a:r>
              <a:rPr lang="pt-BR" dirty="0" smtClean="0"/>
              <a:t>QR</a:t>
            </a:r>
          </a:p>
          <a:p>
            <a:pPr lvl="1"/>
            <a:r>
              <a:rPr lang="pt-BR" dirty="0" err="1" smtClean="0"/>
              <a:t>RPi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Celular com aplicação web?</a:t>
            </a:r>
            <a:endParaRPr lang="pt-BR" dirty="0" smtClean="0"/>
          </a:p>
          <a:p>
            <a:r>
              <a:rPr lang="pt-BR" dirty="0" smtClean="0"/>
              <a:t>Alterações no BD</a:t>
            </a:r>
          </a:p>
          <a:p>
            <a:pPr lvl="1"/>
            <a:r>
              <a:rPr lang="pt-BR" dirty="0" smtClean="0"/>
              <a:t>Para aproveitar </a:t>
            </a:r>
            <a:r>
              <a:rPr lang="pt-BR" dirty="0" err="1" smtClean="0"/>
              <a:t>SP_SolicitaAcesso</a:t>
            </a:r>
            <a:r>
              <a:rPr lang="pt-BR" dirty="0" smtClean="0"/>
              <a:t>: Associar temporariamente com cartão ativo? (QR </a:t>
            </a:r>
            <a:r>
              <a:rPr lang="pt-BR" dirty="0" err="1" smtClean="0"/>
              <a:t>code</a:t>
            </a:r>
            <a:r>
              <a:rPr lang="pt-BR" dirty="0" smtClean="0"/>
              <a:t> vai ser “cartão virtual” e temporário, associado à cartão físico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Dashboard</a:t>
            </a:r>
            <a:r>
              <a:rPr lang="pt-BR" dirty="0" smtClean="0"/>
              <a:t> operacional?</a:t>
            </a:r>
            <a:endParaRPr lang="pt-BR" dirty="0" smtClean="0"/>
          </a:p>
          <a:p>
            <a:r>
              <a:rPr lang="pt-BR" dirty="0" smtClean="0"/>
              <a:t>Associação com equipamentos ?</a:t>
            </a:r>
          </a:p>
          <a:p>
            <a:pPr lvl="1"/>
            <a:r>
              <a:rPr lang="pt-BR" dirty="0" smtClean="0"/>
              <a:t>Alternativa: bater ponto</a:t>
            </a:r>
          </a:p>
          <a:p>
            <a:pPr lvl="1"/>
            <a:r>
              <a:rPr lang="pt-BR" dirty="0" smtClean="0"/>
              <a:t>Objetivo: Informações de controle de Acesso ao prédio, mas sem equipamentos de barreira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1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5367</TotalTime>
  <Words>113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Implantação QR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</dc:creator>
  <cp:lastModifiedBy>João Oliveira</cp:lastModifiedBy>
  <cp:revision>362</cp:revision>
  <dcterms:created xsi:type="dcterms:W3CDTF">2019-03-27T21:28:45Z</dcterms:created>
  <dcterms:modified xsi:type="dcterms:W3CDTF">2020-05-27T19:02:08Z</dcterms:modified>
</cp:coreProperties>
</file>