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2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7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3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201BF-2EED-42FD-A641-BC0745C5FBAA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0AB9-CF83-4AD5-9173-6B6D6399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Documents\Networking%20Essentials\Network%20Topologies_files\net017.gi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CHƯƠNG 2: </a:t>
            </a:r>
            <a:br>
              <a:rPr lang="en-US" sz="40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CẤU TRÚC MẠNG (TOPOLOGY)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Phương thức nối mạng</a:t>
            </a:r>
          </a:p>
          <a:p>
            <a:pPr eaLnBrk="1" hangingPunct="1"/>
            <a:r>
              <a:rPr lang="en-US" smtClean="0"/>
              <a:t>Cấu trúc vật lý của mạng LAN</a:t>
            </a:r>
          </a:p>
          <a:p>
            <a:pPr eaLnBrk="1" hangingPunct="1"/>
            <a:r>
              <a:rPr lang="en-US" smtClean="0"/>
              <a:t>Giao thức truy cập đường truyền trên mạng 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690DD-83D4-4198-B26D-A84333DE8D6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Giao thức truy cập đường truyền trên mạng LAN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Giao thức đường dây đa truy cập với cảm nhận va chạm (</a:t>
            </a:r>
            <a:r>
              <a:rPr lang="en-US" sz="2800" u="sng" smtClean="0"/>
              <a:t>C</a:t>
            </a:r>
            <a:r>
              <a:rPr lang="en-US" sz="2800" smtClean="0"/>
              <a:t>arrier </a:t>
            </a:r>
            <a:r>
              <a:rPr lang="en-US" sz="2800" u="sng" smtClean="0"/>
              <a:t>S</a:t>
            </a:r>
            <a:r>
              <a:rPr lang="en-US" sz="2800" smtClean="0"/>
              <a:t>ense </a:t>
            </a:r>
            <a:r>
              <a:rPr lang="en-US" sz="2800" u="sng" smtClean="0"/>
              <a:t>M</a:t>
            </a:r>
            <a:r>
              <a:rPr lang="en-US" sz="2800" smtClean="0"/>
              <a:t>ultiple </a:t>
            </a:r>
            <a:r>
              <a:rPr lang="en-US" sz="2800" u="sng" smtClean="0"/>
              <a:t>A</a:t>
            </a:r>
            <a:r>
              <a:rPr lang="en-US" sz="2800" smtClean="0"/>
              <a:t>ccess/with </a:t>
            </a:r>
            <a:r>
              <a:rPr lang="en-US" sz="2800" u="sng" smtClean="0"/>
              <a:t>C</a:t>
            </a:r>
            <a:r>
              <a:rPr lang="en-US" sz="2800" smtClean="0"/>
              <a:t>ollision </a:t>
            </a:r>
            <a:r>
              <a:rPr lang="en-US" sz="2800" u="sng" smtClean="0"/>
              <a:t>D</a:t>
            </a:r>
            <a:r>
              <a:rPr lang="en-US" sz="2800" smtClean="0"/>
              <a:t>etection)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Gói dữ liệu chỉ được gởi nếu đường truyền rảnh, ngược lại mỗi trạm phải đợi theo một trong 3 phương thức: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Chờ đợi một thời gian ngẫu nhiên rồi lại bắt đầu kiểm tra đường truyền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Kiểm tra đường truyền liên tục cho đến khi đường truyền rảnh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Kiểm tra đường truyền với xác suất p (0&lt;p&lt;1)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62391-2FB7-4E73-91BC-7A4D11719EE2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Giao thức truy cập đường truyền trên mạng LAN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Giao thức dùng thẻ bài vòng (Token 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Thẻ bài là một đơn vị dữ liệu đặc biệt có một bit biểu diễn trạng thái bận hoặc rảnh.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Thẻ bài chạy vòng quanh trong mạng.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Trạm nào nhận được thẻ bài rảnh thì có thể truyền dữ liệu.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Giao thức dùng thẻ bài cho dạng đường thẳng (Token bus)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Tạo ra một vòng logic (vòng ảo) và thực hiện giống Token Ring.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2D20B-1E0A-4477-9307-D060D21AA76D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Phương thức nối mạng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4495800" cy="3505200"/>
          </a:xfrm>
        </p:spPr>
        <p:txBody>
          <a:bodyPr/>
          <a:lstStyle/>
          <a:p>
            <a:pPr eaLnBrk="1" hangingPunct="1"/>
            <a:r>
              <a:rPr lang="en-US" smtClean="0"/>
              <a:t>Point-to-point (điểm – điểm): các đường truyền riêng biệt được thiết lập để nối các cặp máy tính lại với nhau.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BC605-259B-430C-A4A9-2ACEF10FABB5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90800"/>
            <a:ext cx="301783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8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Phương thức nối mạng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696200" cy="1676400"/>
          </a:xfrm>
        </p:spPr>
        <p:txBody>
          <a:bodyPr/>
          <a:lstStyle/>
          <a:p>
            <a:pPr eaLnBrk="1" hangingPunct="1"/>
            <a:r>
              <a:rPr lang="en-US" altLang="ja-JP" smtClean="0"/>
              <a:t>Broadcast </a:t>
            </a:r>
            <a:r>
              <a:rPr lang="en-US" smtClean="0"/>
              <a:t>(một điểm - nhiều điểm): tất cả các trạm phân chia chung một đường truyền vật lý.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2452A-52C4-4A7A-B5A8-34E670EF33B2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6096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9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Cấu trúc vật lý của </a:t>
            </a:r>
            <a:r>
              <a:rPr lang="en-US" sz="4000" smtClean="0">
                <a:solidFill>
                  <a:schemeClr val="tx2">
                    <a:satMod val="130000"/>
                  </a:schemeClr>
                </a:solidFill>
              </a:rPr>
              <a:t>mạng LAN</a:t>
            </a:r>
            <a:endParaRPr lang="en-US" sz="40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16E23-0009-42FB-BC6A-5A21487DCDB3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37892" name="Picture 5" descr="topo m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396163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1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Dạng đường thẳng (Bus Topology)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8F8D6-4E71-4094-8389-09CE8E79D32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85800" y="1600200"/>
            <a:ext cx="5486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/>
              <a:t>Ưu điểm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Dễ dàng cài đặt và mở rộng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Chi phí thấp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Một máy hỏng không ảnh hưởng đến các máy khác.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/>
              <a:t>Hạn chế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Khó quản trị và tìm nguyên nhân lỗi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Giới hạn chiều dài cáp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Giới hạn số lượng máy tính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Hiệu năng giảm khi có máy tính được thêm vào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/>
              <a:t>Một đoạn cáp backbone bị đứt sẽ ảnh hưởng đến toàn mạng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sz="2000"/>
          </a:p>
        </p:txBody>
      </p:sp>
      <p:pic>
        <p:nvPicPr>
          <p:cNvPr id="38917" name="Picture 7" descr="net016.gif (2203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6963"/>
            <a:ext cx="2892425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8" descr="net017.gif (1799 bytes)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60913"/>
            <a:ext cx="27432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9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Dạng vòng tròn (Ring Topology)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3886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Ưu điểm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Sự phát triển của hệ thống không tác động đáng kể đến hiệu năng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Tất cả các máy tính có quyền truy cập như nhau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Hạn chế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Chi phí thực hiện cao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Phức tạp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Khi một máy có sự cố thì có thể ảnh hưởng đến các máy tính khác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B4D84-CF1E-4EFF-854F-3B14F9146CEC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39941" name="Picture 6" descr="net021.gif (3696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2959100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32480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Dạng hình sao (Star Topology)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42672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sz="2400" smtClean="0"/>
              <a:t>Ưu điểm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sz="2000" smtClean="0"/>
              <a:t>Dễ dàng bổ sung hay loại bỏ bớt máy tính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sz="2000" smtClean="0"/>
              <a:t>Dễ dàng theo dõi và giải quyết sự cố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sz="2000" smtClean="0"/>
              <a:t>Có thể phù hợp với nhiều loại cáp khác nhau</a:t>
            </a:r>
          </a:p>
          <a:p>
            <a:pPr eaLnBrk="1" hangingPunct="1">
              <a:lnSpc>
                <a:spcPct val="85000"/>
              </a:lnSpc>
              <a:spcBef>
                <a:spcPct val="45000"/>
              </a:spcBef>
            </a:pPr>
            <a:r>
              <a:rPr lang="en-US" sz="2400" smtClean="0"/>
              <a:t>Hạn chế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sz="2000" smtClean="0"/>
              <a:t>Khi hub không làm việc, toàn mạng cũng sẽ không làm việc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sz="2000" smtClean="0"/>
              <a:t>Sử dụng nhiều cáp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6BEF4-6F0E-4A57-A767-2D1A8E28866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38100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8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Giao thức truy cập đường truyền trên mạng LAN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3037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mtClean="0"/>
              <a:t>	Hai loại giao thức: ngẫu nhiên và có điều khiển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Ngẫu nhiên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Giao thức chuyển mạch (Circuit Switch)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Giao thức đường dây đa truy cập với cảm nhận va chạm (CSMA/CD)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Có điều khiển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Giao thức dùng thẻ bài vòng (Token Ring)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Giao thức dùng thẻ bài cho dạng đường thẳng (Token Bus)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A184-DD2F-42BC-B42D-0F3D45E2E24D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Giao thức truy cập đường truyền trên mạng LAN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467600" cy="3733800"/>
          </a:xfrm>
        </p:spPr>
        <p:txBody>
          <a:bodyPr/>
          <a:lstStyle/>
          <a:p>
            <a:pPr eaLnBrk="1" hangingPunct="1"/>
            <a:r>
              <a:rPr lang="en-US" sz="2800" smtClean="0"/>
              <a:t>Giao thức chuyển mạch (yêu cầu và chấp nhận)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Khi máy tính yêu cầu, nó sẽ được thâm nhập vào đường cáp nếu mạng không bận, ngược lại sẽ bị từ chối.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D6F86-68F4-4347-83D0-C937A4702D50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416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CHƯƠNG 2:  CẤU TRÚC MẠNG (TOPOLOGY)</vt:lpstr>
      <vt:lpstr>Phương thức nối mạng</vt:lpstr>
      <vt:lpstr>Phương thức nối mạng</vt:lpstr>
      <vt:lpstr>Cấu trúc vật lý của mạng LAN</vt:lpstr>
      <vt:lpstr>Dạng đường thẳng (Bus Topology)</vt:lpstr>
      <vt:lpstr>Dạng vòng tròn (Ring Topology)</vt:lpstr>
      <vt:lpstr>Dạng hình sao (Star Topology)</vt:lpstr>
      <vt:lpstr>Giao thức truy cập đường truyền trên mạng LAN</vt:lpstr>
      <vt:lpstr>Giao thức truy cập đường truyền trên mạng LAN</vt:lpstr>
      <vt:lpstr>Giao thức truy cập đường truyền trên mạng LAN</vt:lpstr>
      <vt:lpstr>Giao thức truy cập đường truyền trên mạng 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 CẤU TRÚC MẠNG (TOPOLOGY)</dc:title>
  <dc:creator>Tran Ba Nhiem</dc:creator>
  <cp:lastModifiedBy>Tran Ba Nhiem</cp:lastModifiedBy>
  <cp:revision>1</cp:revision>
  <dcterms:created xsi:type="dcterms:W3CDTF">2011-04-03T03:00:50Z</dcterms:created>
  <dcterms:modified xsi:type="dcterms:W3CDTF">2011-04-03T03:01:51Z</dcterms:modified>
</cp:coreProperties>
</file>