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5" r:id="rId2"/>
  </p:sldMasterIdLst>
  <p:notesMasterIdLst>
    <p:notesMasterId r:id="rId10"/>
  </p:notesMasterIdLst>
  <p:sldIdLst>
    <p:sldId id="256" r:id="rId3"/>
    <p:sldId id="259" r:id="rId4"/>
    <p:sldId id="287" r:id="rId5"/>
    <p:sldId id="288" r:id="rId6"/>
    <p:sldId id="289" r:id="rId7"/>
    <p:sldId id="290" r:id="rId8"/>
    <p:sldId id="286" r:id="rId9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Vargas Bernal" userId="a5f35083fef8c7d3" providerId="LiveId" clId="{6B1E23D3-CFD7-9140-BA9E-9439F34C8BC2}"/>
    <pc:docChg chg="undo addSld delSld modSld">
      <pc:chgData name="Leonardo Vargas Bernal" userId="a5f35083fef8c7d3" providerId="LiveId" clId="{6B1E23D3-CFD7-9140-BA9E-9439F34C8BC2}" dt="2019-09-24T03:54:44.885" v="877" actId="20577"/>
      <pc:docMkLst>
        <pc:docMk/>
      </pc:docMkLst>
      <pc:sldChg chg="modSp">
        <pc:chgData name="Leonardo Vargas Bernal" userId="a5f35083fef8c7d3" providerId="LiveId" clId="{6B1E23D3-CFD7-9140-BA9E-9439F34C8BC2}" dt="2019-09-24T00:36:14.457" v="1" actId="20577"/>
        <pc:sldMkLst>
          <pc:docMk/>
          <pc:sldMk cId="2782809994" sldId="256"/>
        </pc:sldMkLst>
        <pc:spChg chg="mod">
          <ac:chgData name="Leonardo Vargas Bernal" userId="a5f35083fef8c7d3" providerId="LiveId" clId="{6B1E23D3-CFD7-9140-BA9E-9439F34C8BC2}" dt="2019-09-24T00:36:14.457" v="1" actId="20577"/>
          <ac:spMkLst>
            <pc:docMk/>
            <pc:sldMk cId="2782809994" sldId="256"/>
            <ac:spMk id="2" creationId="{00000000-0000-0000-0000-000000000000}"/>
          </ac:spMkLst>
        </pc:spChg>
      </pc:sldChg>
      <pc:sldChg chg="modSp">
        <pc:chgData name="Leonardo Vargas Bernal" userId="a5f35083fef8c7d3" providerId="LiveId" clId="{6B1E23D3-CFD7-9140-BA9E-9439F34C8BC2}" dt="2019-09-24T00:36:38.624" v="65" actId="20577"/>
        <pc:sldMkLst>
          <pc:docMk/>
          <pc:sldMk cId="3415989199" sldId="259"/>
        </pc:sldMkLst>
        <pc:spChg chg="mod">
          <ac:chgData name="Leonardo Vargas Bernal" userId="a5f35083fef8c7d3" providerId="LiveId" clId="{6B1E23D3-CFD7-9140-BA9E-9439F34C8BC2}" dt="2019-09-24T00:36:38.624" v="65" actId="20577"/>
          <ac:spMkLst>
            <pc:docMk/>
            <pc:sldMk cId="3415989199" sldId="259"/>
            <ac:spMk id="3" creationId="{00000000-0000-0000-0000-000000000000}"/>
          </ac:spMkLst>
        </pc:spChg>
      </pc:sldChg>
      <pc:sldChg chg="modSp add">
        <pc:chgData name="Leonardo Vargas Bernal" userId="a5f35083fef8c7d3" providerId="LiveId" clId="{6B1E23D3-CFD7-9140-BA9E-9439F34C8BC2}" dt="2019-09-24T03:54:40.189" v="875" actId="20577"/>
        <pc:sldMkLst>
          <pc:docMk/>
          <pc:sldMk cId="3187560553" sldId="287"/>
        </pc:sldMkLst>
        <pc:spChg chg="mod">
          <ac:chgData name="Leonardo Vargas Bernal" userId="a5f35083fef8c7d3" providerId="LiveId" clId="{6B1E23D3-CFD7-9140-BA9E-9439F34C8BC2}" dt="2019-09-24T03:54:40.189" v="875" actId="20577"/>
          <ac:spMkLst>
            <pc:docMk/>
            <pc:sldMk cId="3187560553" sldId="287"/>
            <ac:spMk id="2" creationId="{00000000-0000-0000-0000-000000000000}"/>
          </ac:spMkLst>
        </pc:spChg>
        <pc:spChg chg="mod">
          <ac:chgData name="Leonardo Vargas Bernal" userId="a5f35083fef8c7d3" providerId="LiveId" clId="{6B1E23D3-CFD7-9140-BA9E-9439F34C8BC2}" dt="2019-09-24T00:56:21.629" v="737" actId="20577"/>
          <ac:spMkLst>
            <pc:docMk/>
            <pc:sldMk cId="3187560553" sldId="287"/>
            <ac:spMk id="3" creationId="{00000000-0000-0000-0000-000000000000}"/>
          </ac:spMkLst>
        </pc:spChg>
      </pc:sldChg>
      <pc:sldChg chg="modSp add">
        <pc:chgData name="Leonardo Vargas Bernal" userId="a5f35083fef8c7d3" providerId="LiveId" clId="{6B1E23D3-CFD7-9140-BA9E-9439F34C8BC2}" dt="2019-09-24T03:54:44.885" v="877" actId="20577"/>
        <pc:sldMkLst>
          <pc:docMk/>
          <pc:sldMk cId="2150200105" sldId="288"/>
        </pc:sldMkLst>
        <pc:spChg chg="mod">
          <ac:chgData name="Leonardo Vargas Bernal" userId="a5f35083fef8c7d3" providerId="LiveId" clId="{6B1E23D3-CFD7-9140-BA9E-9439F34C8BC2}" dt="2019-09-24T03:54:44.885" v="877" actId="20577"/>
          <ac:spMkLst>
            <pc:docMk/>
            <pc:sldMk cId="2150200105" sldId="288"/>
            <ac:spMk id="2" creationId="{00000000-0000-0000-0000-000000000000}"/>
          </ac:spMkLst>
        </pc:spChg>
        <pc:spChg chg="mod">
          <ac:chgData name="Leonardo Vargas Bernal" userId="a5f35083fef8c7d3" providerId="LiveId" clId="{6B1E23D3-CFD7-9140-BA9E-9439F34C8BC2}" dt="2019-09-24T03:54:26.909" v="873" actId="20577"/>
          <ac:spMkLst>
            <pc:docMk/>
            <pc:sldMk cId="2150200105" sldId="288"/>
            <ac:spMk id="3" creationId="{00000000-0000-0000-0000-000000000000}"/>
          </ac:spMkLst>
        </pc:spChg>
      </pc:sldChg>
      <pc:sldChg chg="del">
        <pc:chgData name="Leonardo Vargas Bernal" userId="a5f35083fef8c7d3" providerId="LiveId" clId="{6B1E23D3-CFD7-9140-BA9E-9439F34C8BC2}" dt="2019-09-24T00:36:44.113" v="66" actId="2696"/>
        <pc:sldMkLst>
          <pc:docMk/>
          <pc:sldMk cId="3934576869" sldId="288"/>
        </pc:sldMkLst>
      </pc:sldChg>
      <pc:sldChg chg="del">
        <pc:chgData name="Leonardo Vargas Bernal" userId="a5f35083fef8c7d3" providerId="LiveId" clId="{6B1E23D3-CFD7-9140-BA9E-9439F34C8BC2}" dt="2019-09-24T00:36:44.152" v="67" actId="2696"/>
        <pc:sldMkLst>
          <pc:docMk/>
          <pc:sldMk cId="1785563724" sldId="289"/>
        </pc:sldMkLst>
      </pc:sldChg>
      <pc:sldChg chg="del">
        <pc:chgData name="Leonardo Vargas Bernal" userId="a5f35083fef8c7d3" providerId="LiveId" clId="{6B1E23D3-CFD7-9140-BA9E-9439F34C8BC2}" dt="2019-09-24T00:36:44.241" v="69" actId="2696"/>
        <pc:sldMkLst>
          <pc:docMk/>
          <pc:sldMk cId="3530073874" sldId="290"/>
        </pc:sldMkLst>
      </pc:sldChg>
      <pc:sldChg chg="del">
        <pc:chgData name="Leonardo Vargas Bernal" userId="a5f35083fef8c7d3" providerId="LiveId" clId="{6B1E23D3-CFD7-9140-BA9E-9439F34C8BC2}" dt="2019-09-24T00:36:44.219" v="68" actId="2696"/>
        <pc:sldMkLst>
          <pc:docMk/>
          <pc:sldMk cId="2887543520" sldId="291"/>
        </pc:sldMkLst>
      </pc:sldChg>
      <pc:sldChg chg="del">
        <pc:chgData name="Leonardo Vargas Bernal" userId="a5f35083fef8c7d3" providerId="LiveId" clId="{6B1E23D3-CFD7-9140-BA9E-9439F34C8BC2}" dt="2019-09-24T00:36:44.347" v="71" actId="2696"/>
        <pc:sldMkLst>
          <pc:docMk/>
          <pc:sldMk cId="2755620471" sldId="292"/>
        </pc:sldMkLst>
      </pc:sldChg>
      <pc:sldChg chg="del">
        <pc:chgData name="Leonardo Vargas Bernal" userId="a5f35083fef8c7d3" providerId="LiveId" clId="{6B1E23D3-CFD7-9140-BA9E-9439F34C8BC2}" dt="2019-09-24T00:36:44.340" v="70" actId="2696"/>
        <pc:sldMkLst>
          <pc:docMk/>
          <pc:sldMk cId="3977405387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B31BA-496A-42B0-AA12-3110EB8F95D0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FB5E-3D53-466E-8577-7D551B7A06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5854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645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733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77877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8712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8204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171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0857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89916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56054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8397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114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5765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4916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0245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792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6989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742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505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74449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415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419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37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9447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036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1384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199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5151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329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3F59-7965-42CE-B8EB-3B5E123D38F1}" type="datetimeFigureOut">
              <a:rPr lang="es-419" smtClean="0"/>
              <a:t>25/9/2019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0956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ar/python-twitter" TargetMode="External"/><Relationship Id="rId2" Type="http://schemas.openxmlformats.org/officeDocument/2006/relationships/hyperlink" Target="https://developer.twitter.com/en/docs/developer-utilities/twitter-libra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twitter.com/en/docs" TargetMode="External"/><Relationship Id="rId4" Type="http://schemas.openxmlformats.org/officeDocument/2006/relationships/hyperlink" Target="https://python-twitter.readthedocs.io/en/lates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/docs/tweets/search/guides/standard-operato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9418"/>
            <a:ext cx="9144000" cy="919163"/>
          </a:xfrm>
        </p:spPr>
        <p:txBody>
          <a:bodyPr>
            <a:normAutofit fontScale="90000"/>
          </a:bodyPr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Python para análisis de datos</a:t>
            </a:r>
            <a:br>
              <a:rPr lang="es-419" dirty="0">
                <a:solidFill>
                  <a:schemeClr val="tx1"/>
                </a:solidFill>
              </a:rPr>
            </a:br>
            <a:r>
              <a:rPr lang="es-419" dirty="0">
                <a:solidFill>
                  <a:schemeClr val="tx1"/>
                </a:solidFill>
              </a:rPr>
              <a:t>Día 4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5315737"/>
            <a:ext cx="2890044" cy="13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API de Twitter</a:t>
            </a:r>
          </a:p>
          <a:p>
            <a:r>
              <a:rPr lang="es-419" dirty="0"/>
              <a:t>Configuración</a:t>
            </a:r>
          </a:p>
          <a:p>
            <a:r>
              <a:rPr lang="es-419" dirty="0"/>
              <a:t>Consulta</a:t>
            </a:r>
          </a:p>
          <a:p>
            <a:r>
              <a:rPr lang="es-419" dirty="0"/>
              <a:t>Almacenamiento</a:t>
            </a:r>
          </a:p>
        </p:txBody>
      </p:sp>
    </p:spTree>
    <p:extLst>
      <p:ext uri="{BB962C8B-B14F-4D97-AF65-F5344CB8AC3E}">
        <p14:creationId xmlns:p14="http://schemas.microsoft.com/office/powerpoint/2010/main" val="341598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API de Twitter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Ingresar a la consola de desarrolladores, usando su cuenta de Twitter.</a:t>
            </a:r>
          </a:p>
          <a:p>
            <a:pPr lvl="1"/>
            <a:r>
              <a:rPr lang="es-419" dirty="0">
                <a:hlinkClick r:id="rId2"/>
              </a:rPr>
              <a:t>https://developer.twitter.com/</a:t>
            </a:r>
            <a:endParaRPr lang="es-419" dirty="0"/>
          </a:p>
          <a:p>
            <a:r>
              <a:rPr lang="es-419" dirty="0"/>
              <a:t>En ciertos casos es mejor tener una cuenta empresarial.</a:t>
            </a:r>
          </a:p>
          <a:p>
            <a:r>
              <a:rPr lang="es-419" dirty="0"/>
              <a:t>Aplicar a una cuenta de desarrollador.</a:t>
            </a:r>
          </a:p>
          <a:p>
            <a:pPr lvl="1"/>
            <a:r>
              <a:rPr lang="es-419" i="1" dirty="0"/>
              <a:t>Academic-Research</a:t>
            </a:r>
            <a:r>
              <a:rPr lang="es-419" dirty="0"/>
              <a:t>, </a:t>
            </a:r>
            <a:r>
              <a:rPr lang="es-419" i="1" dirty="0"/>
              <a:t>Academic-Teaching</a:t>
            </a:r>
            <a:r>
              <a:rPr lang="es-419" dirty="0"/>
              <a:t> o </a:t>
            </a:r>
            <a:r>
              <a:rPr lang="es-419" i="1" dirty="0"/>
              <a:t>Academic-Student.</a:t>
            </a:r>
          </a:p>
          <a:p>
            <a:r>
              <a:rPr lang="es-419" dirty="0"/>
              <a:t>Validar el número celular.</a:t>
            </a:r>
          </a:p>
          <a:p>
            <a:pPr lvl="1"/>
            <a:r>
              <a:rPr lang="es-419" dirty="0"/>
              <a:t>Los desarrolladores debemos identificarnos plenamente</a:t>
            </a:r>
            <a:r>
              <a:rPr lang="es-419" dirty="0" smtClean="0"/>
              <a:t>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8756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API de Twitter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Use una cuenta de desarrollador individual</a:t>
            </a:r>
            <a:r>
              <a:rPr lang="es-419" dirty="0" smtClean="0"/>
              <a:t>.</a:t>
            </a:r>
          </a:p>
          <a:p>
            <a:r>
              <a:rPr lang="es-419" dirty="0" smtClean="0"/>
              <a:t>Para </a:t>
            </a:r>
            <a:r>
              <a:rPr lang="es-419" dirty="0"/>
              <a:t>el ejercicio no es necesario declarar usos especiales de los datos</a:t>
            </a:r>
            <a:r>
              <a:rPr lang="es-419" dirty="0" smtClean="0"/>
              <a:t>.</a:t>
            </a:r>
          </a:p>
          <a:p>
            <a:r>
              <a:rPr lang="es-419" dirty="0" smtClean="0"/>
              <a:t>Recuerde que el negocio de Twitter son los datos.</a:t>
            </a:r>
          </a:p>
          <a:p>
            <a:r>
              <a:rPr lang="es-419" dirty="0" smtClean="0"/>
              <a:t>No repita a mano algo que otros ya han hecho.</a:t>
            </a:r>
          </a:p>
          <a:p>
            <a:pPr lvl="1"/>
            <a:r>
              <a:rPr lang="es-419" dirty="0">
                <a:hlinkClick r:id="rId2"/>
              </a:rPr>
              <a:t>https://</a:t>
            </a:r>
            <a:r>
              <a:rPr lang="es-419" dirty="0" smtClean="0">
                <a:hlinkClick r:id="rId2"/>
              </a:rPr>
              <a:t>developer.twitter.com/en/docs/developer-utilities/twitter-libraries</a:t>
            </a:r>
            <a:endParaRPr lang="es-419" dirty="0" smtClean="0"/>
          </a:p>
          <a:p>
            <a:pPr lvl="1"/>
            <a:r>
              <a:rPr lang="es-419" dirty="0">
                <a:hlinkClick r:id="rId3"/>
              </a:rPr>
              <a:t>https://</a:t>
            </a:r>
            <a:r>
              <a:rPr lang="es-419" dirty="0" smtClean="0">
                <a:hlinkClick r:id="rId3"/>
              </a:rPr>
              <a:t>github.com/bear/python-twitter</a:t>
            </a:r>
            <a:endParaRPr lang="es-419" dirty="0" smtClean="0"/>
          </a:p>
          <a:p>
            <a:pPr lvl="2"/>
            <a:r>
              <a:rPr lang="es-419" i="1" dirty="0" smtClean="0"/>
              <a:t>sudo </a:t>
            </a:r>
            <a:r>
              <a:rPr lang="es-419" i="1" dirty="0" err="1" smtClean="0"/>
              <a:t>pip</a:t>
            </a:r>
            <a:r>
              <a:rPr lang="es-419" i="1" dirty="0" smtClean="0"/>
              <a:t> </a:t>
            </a:r>
            <a:r>
              <a:rPr lang="es-419" i="1" dirty="0" err="1" smtClean="0"/>
              <a:t>install</a:t>
            </a:r>
            <a:r>
              <a:rPr lang="es-419" i="1" dirty="0" smtClean="0"/>
              <a:t> </a:t>
            </a:r>
            <a:r>
              <a:rPr lang="es-419" i="1" dirty="0" err="1" smtClean="0"/>
              <a:t>python</a:t>
            </a:r>
            <a:r>
              <a:rPr lang="es-419" i="1" dirty="0" smtClean="0"/>
              <a:t>-twitter</a:t>
            </a:r>
          </a:p>
          <a:p>
            <a:pPr lvl="2"/>
            <a:r>
              <a:rPr lang="es-419" dirty="0">
                <a:hlinkClick r:id="rId4"/>
              </a:rPr>
              <a:t>https://python-twitter.readthedocs.io/en/latest</a:t>
            </a:r>
            <a:r>
              <a:rPr lang="es-419" dirty="0" smtClean="0">
                <a:hlinkClick r:id="rId4"/>
              </a:rPr>
              <a:t>/</a:t>
            </a:r>
            <a:endParaRPr lang="es-419" dirty="0" smtClean="0"/>
          </a:p>
          <a:p>
            <a:pPr lvl="2"/>
            <a:r>
              <a:rPr lang="es-419" dirty="0">
                <a:hlinkClick r:id="rId5"/>
              </a:rPr>
              <a:t>https://</a:t>
            </a:r>
            <a:r>
              <a:rPr lang="es-419" dirty="0" smtClean="0">
                <a:hlinkClick r:id="rId5"/>
              </a:rPr>
              <a:t>developer.twitter.com/en/docs</a:t>
            </a:r>
            <a:endParaRPr lang="es-419" dirty="0" smtClean="0"/>
          </a:p>
        </p:txBody>
      </p:sp>
    </p:spTree>
    <p:extLst>
      <p:ext uri="{BB962C8B-B14F-4D97-AF65-F5344CB8AC3E}">
        <p14:creationId xmlns:p14="http://schemas.microsoft.com/office/powerpoint/2010/main" val="215020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Tokens</a:t>
            </a:r>
            <a:r>
              <a:rPr lang="es-419" dirty="0" smtClean="0"/>
              <a:t>. Activos únicamente durante la sesión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API Key</a:t>
            </a:r>
          </a:p>
          <a:p>
            <a:pPr lvl="1"/>
            <a:r>
              <a:rPr lang="es-419" dirty="0" smtClean="0"/>
              <a:t>ggRnNV7yxagIdAOXSv5UtogF2</a:t>
            </a:r>
          </a:p>
          <a:p>
            <a:r>
              <a:rPr lang="es-419" dirty="0" smtClean="0"/>
              <a:t>API </a:t>
            </a:r>
            <a:r>
              <a:rPr lang="es-419" dirty="0" err="1"/>
              <a:t>S</a:t>
            </a:r>
            <a:r>
              <a:rPr lang="es-419" dirty="0" err="1" smtClean="0"/>
              <a:t>ecret</a:t>
            </a:r>
            <a:r>
              <a:rPr lang="es-419" dirty="0" smtClean="0"/>
              <a:t> </a:t>
            </a:r>
            <a:r>
              <a:rPr lang="es-419" dirty="0"/>
              <a:t>K</a:t>
            </a:r>
            <a:r>
              <a:rPr lang="es-419" dirty="0" smtClean="0"/>
              <a:t>ey</a:t>
            </a:r>
          </a:p>
          <a:p>
            <a:pPr lvl="1"/>
            <a:r>
              <a:rPr lang="es-419" dirty="0" smtClean="0"/>
              <a:t>9UqsxEHh9FtCJFZXEIH9kAmuY2aVrnFPpmWgFhQHSD7LSrf08j</a:t>
            </a:r>
            <a:endParaRPr lang="es-419" dirty="0"/>
          </a:p>
        </p:txBody>
      </p:sp>
      <p:sp>
        <p:nvSpPr>
          <p:cNvPr id="7" name="Rectángulo 6"/>
          <p:cNvSpPr/>
          <p:nvPr/>
        </p:nvSpPr>
        <p:spPr>
          <a:xfrm>
            <a:off x="3048000" y="385025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 Fira Code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twitter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/>
            </a:r>
            <a:br>
              <a:rPr lang="en-US" dirty="0">
                <a:solidFill>
                  <a:srgbClr val="000000"/>
                </a:solidFill>
                <a:latin typeface=" Fira Code"/>
              </a:rPr>
            </a:br>
            <a:r>
              <a:rPr lang="en-US" dirty="0" err="1">
                <a:solidFill>
                  <a:srgbClr val="000000"/>
                </a:solidFill>
                <a:latin typeface=" Fira Code"/>
              </a:rPr>
              <a:t>api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 Fira Code"/>
              </a:rPr>
              <a:t>twitter.Api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 Fira Code"/>
              </a:rPr>
              <a:t>consumer_key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n-US" dirty="0">
                <a:solidFill>
                  <a:srgbClr val="A31515"/>
                </a:solidFill>
                <a:latin typeface=" Fira Code"/>
              </a:rPr>
              <a:t>'key'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, 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 Fira Code"/>
              </a:rPr>
              <a:t>consumer_secret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n-US" dirty="0">
                <a:solidFill>
                  <a:srgbClr val="A31515"/>
                </a:solidFill>
                <a:latin typeface=" Fira Code"/>
              </a:rPr>
              <a:t>'secret'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 Fira Code"/>
              </a:rPr>
              <a:t>application_only_auth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n-US" dirty="0">
                <a:solidFill>
                  <a:srgbClr val="0000FF"/>
                </a:solidFill>
                <a:latin typeface=" Fira Code"/>
              </a:rPr>
              <a:t>True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)</a:t>
            </a:r>
            <a:endParaRPr lang="en-US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1466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Ejemplos</a:t>
            </a:r>
            <a:endParaRPr lang="es-419" dirty="0"/>
          </a:p>
        </p:txBody>
      </p:sp>
      <p:sp>
        <p:nvSpPr>
          <p:cNvPr id="4" name="Rectángulo 3"/>
          <p:cNvSpPr/>
          <p:nvPr/>
        </p:nvSpPr>
        <p:spPr>
          <a:xfrm>
            <a:off x="3652107" y="2460563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mtClean="0">
                <a:solidFill>
                  <a:srgbClr val="000000"/>
                </a:solidFill>
                <a:latin typeface=" Fira Code"/>
              </a:rPr>
              <a:t>results = api.GetSearch(</a:t>
            </a:r>
            <a:r>
              <a:rPr lang="es-419" smtClean="0">
                <a:solidFill>
                  <a:srgbClr val="001080"/>
                </a:solidFill>
                <a:latin typeface=" Fira Code"/>
              </a:rPr>
              <a:t>raw_query</a:t>
            </a:r>
            <a:r>
              <a:rPr lang="es-419" smtClean="0">
                <a:solidFill>
                  <a:srgbClr val="000000"/>
                </a:solidFill>
                <a:latin typeface=" Fira Code"/>
              </a:rPr>
              <a:t>=</a:t>
            </a:r>
            <a:r>
              <a:rPr lang="es-419" smtClean="0">
                <a:solidFill>
                  <a:srgbClr val="A31515"/>
                </a:solidFill>
                <a:latin typeface=" Fira Code"/>
              </a:rPr>
              <a:t>"q=twitter"</a:t>
            </a:r>
            <a:r>
              <a:rPr lang="es-419" smtClean="0">
                <a:solidFill>
                  <a:srgbClr val="000000"/>
                </a:solidFill>
                <a:latin typeface=" Fira Code"/>
              </a:rPr>
              <a:t>)</a:t>
            </a: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36690" y="3230438"/>
            <a:ext cx="5240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>
                <a:solidFill>
                  <a:srgbClr val="000000"/>
                </a:solidFill>
                <a:latin typeface=" Fira Code"/>
              </a:rPr>
              <a:t>results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=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api.GetSearch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raw_query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"q=</a:t>
            </a:r>
            <a:r>
              <a:rPr lang="es-419" dirty="0">
                <a:solidFill>
                  <a:srgbClr val="0000FF"/>
                </a:solidFill>
                <a:latin typeface=" Fira Code"/>
              </a:rPr>
              <a:t>%23o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nu"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290352" y="5761949"/>
            <a:ext cx="7733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>
                <a:hlinkClick r:id="rId2"/>
              </a:rPr>
              <a:t>https://</a:t>
            </a:r>
            <a:r>
              <a:rPr lang="es-419" dirty="0" smtClean="0">
                <a:hlinkClick r:id="rId2"/>
              </a:rPr>
              <a:t>developer.twitter.com/en/docs/tweets/search/guides/standard-operators</a:t>
            </a:r>
            <a:endParaRPr lang="es-419" dirty="0" smtClean="0"/>
          </a:p>
          <a:p>
            <a:endParaRPr lang="es-419" dirty="0"/>
          </a:p>
        </p:txBody>
      </p:sp>
      <p:sp>
        <p:nvSpPr>
          <p:cNvPr id="7" name="Rectángulo 6"/>
          <p:cNvSpPr/>
          <p:nvPr/>
        </p:nvSpPr>
        <p:spPr>
          <a:xfrm>
            <a:off x="1693814" y="4000313"/>
            <a:ext cx="8926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err="1">
                <a:solidFill>
                  <a:srgbClr val="000000"/>
                </a:solidFill>
                <a:latin typeface=" Fira Code"/>
              </a:rPr>
              <a:t>results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=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api.GetSearch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raw_query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"q=elecciones</a:t>
            </a:r>
            <a:r>
              <a:rPr lang="es-419" dirty="0">
                <a:solidFill>
                  <a:srgbClr val="0000FF"/>
                </a:solidFill>
                <a:latin typeface=" Fira Code"/>
              </a:rPr>
              <a:t>%20c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olombia&amp;result_type=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recent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47565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10" y="1473704"/>
            <a:ext cx="2551181" cy="39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2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1555</TotalTime>
  <Words>151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 Fira Code</vt:lpstr>
      <vt:lpstr>Arial</vt:lpstr>
      <vt:lpstr>Calibri</vt:lpstr>
      <vt:lpstr>Calibri Light</vt:lpstr>
      <vt:lpstr>Trebuchet MS</vt:lpstr>
      <vt:lpstr>Wingdings 3</vt:lpstr>
      <vt:lpstr>Tema de Office</vt:lpstr>
      <vt:lpstr>Faceta</vt:lpstr>
      <vt:lpstr>Python para análisis de datos Día 4</vt:lpstr>
      <vt:lpstr>Contenido</vt:lpstr>
      <vt:lpstr>API de Twitter 1</vt:lpstr>
      <vt:lpstr>API de Twitter 2</vt:lpstr>
      <vt:lpstr>Tokens. Activos únicamente durante la sesión</vt:lpstr>
      <vt:lpstr>Ejemplos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análisis de datos</dc:title>
  <dc:creator>Leonardo Vargas Bernal</dc:creator>
  <cp:lastModifiedBy>Leonardo Vargas</cp:lastModifiedBy>
  <cp:revision>111</cp:revision>
  <dcterms:created xsi:type="dcterms:W3CDTF">2019-08-22T14:53:00Z</dcterms:created>
  <dcterms:modified xsi:type="dcterms:W3CDTF">2019-09-25T16:34:37Z</dcterms:modified>
</cp:coreProperties>
</file>