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05" autoAdjust="0"/>
    <p:restoredTop sz="94660"/>
  </p:normalViewPr>
  <p:slideViewPr>
    <p:cSldViewPr>
      <p:cViewPr>
        <p:scale>
          <a:sx n="72" d="100"/>
          <a:sy n="72" d="100"/>
        </p:scale>
        <p:origin x="-79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009C-D4B5-45F2-881E-217A11902E90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4CD1C-9C66-475E-84F2-9C94B91190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930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E6C62-5C66-47C1-A568-38F035DF616F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9610-C486-47F8-ADD6-619F7FD9D5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16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E9610-C486-47F8-ADD6-619F7FD9D54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C516-3ECF-402D-A356-AC7CD21C75D5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2E1-EBD8-4AEF-A901-A53573EF6DA0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4B29-DC3D-4EB7-B0FC-8330BA05E29E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A52C-D0C9-44B6-9B9F-6EE1AC238DEC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658-7BF9-44BA-8501-52ADEFB31F99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F09-C7DA-45AD-BA83-F3FAD370D6C8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8F2A-3843-4AA5-8066-5CC4F35048E6}" type="datetime1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55FB-E79B-4397-97B6-7057B83D9072}" type="datetime1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0504-F5C6-4D84-9B7B-98B92B4A5A1A}" type="datetime1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99F9-5C38-4179-9B82-8E05BB08BF85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0F68-89D8-4EFC-86FB-9F2E92E03358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9568-8A00-4D6C-B5F9-4A08B7AF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10BD-8030-4276-8E7F-C43494ED8BBA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9568-8A00-4D6C-B5F9-4A08B7AF404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 descr="Hom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43649"/>
            <a:ext cx="17145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334000" y="6308729"/>
            <a:ext cx="345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@reginatb38 &amp; @DuchessFounder</a:t>
            </a:r>
          </a:p>
        </p:txBody>
      </p:sp>
    </p:spTree>
    <p:extLst>
      <p:ext uri="{BB962C8B-B14F-4D97-AF65-F5344CB8AC3E}">
        <p14:creationId xmlns:p14="http://schemas.microsoft.com/office/powerpoint/2010/main" val="184543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Splitting up your problem into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Régina ten Bruggencate </a:t>
            </a:r>
          </a:p>
          <a:p>
            <a:r>
              <a:rPr lang="en-US" dirty="0"/>
              <a:t>Linda van der Pal </a:t>
            </a:r>
          </a:p>
          <a:p>
            <a:r>
              <a:rPr lang="en-US" dirty="0"/>
              <a:t>Finalist</a:t>
            </a:r>
          </a:p>
        </p:txBody>
      </p:sp>
    </p:spTree>
    <p:extLst>
      <p:ext uri="{BB962C8B-B14F-4D97-AF65-F5344CB8AC3E}">
        <p14:creationId xmlns:p14="http://schemas.microsoft.com/office/powerpoint/2010/main" val="41149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Inspired by </a:t>
            </a:r>
            <a:br>
              <a:rPr lang="en-US" dirty="0"/>
            </a:br>
            <a:r>
              <a:rPr lang="en-US" dirty="0"/>
              <a:t>Erik </a:t>
            </a:r>
            <a:r>
              <a:rPr lang="en-US" dirty="0" err="1"/>
              <a:t>Talboom</a:t>
            </a:r>
            <a:r>
              <a:rPr lang="en-US" dirty="0"/>
              <a:t> &amp; Koen </a:t>
            </a:r>
            <a:r>
              <a:rPr lang="en-US" dirty="0" err="1"/>
              <a:t>Metsu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200" dirty="0"/>
              <a:t>Splitting up a problem into microservices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dirty="0"/>
              <a:t>A nice cocktail of hardcore OO design mixed with some microservices, </a:t>
            </a:r>
            <a:r>
              <a:rPr lang="en-US" dirty="0" err="1"/>
              <a:t>flavoured</a:t>
            </a:r>
            <a:r>
              <a:rPr lang="en-US" dirty="0"/>
              <a:t> with single responsibility </a:t>
            </a:r>
          </a:p>
        </p:txBody>
      </p:sp>
    </p:spTree>
    <p:extLst>
      <p:ext uri="{BB962C8B-B14F-4D97-AF65-F5344CB8AC3E}">
        <p14:creationId xmlns:p14="http://schemas.microsoft.com/office/powerpoint/2010/main" val="11088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splitting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technology</a:t>
            </a:r>
          </a:p>
          <a:p>
            <a:pPr lvl="1"/>
            <a:r>
              <a:rPr lang="en-US" dirty="0"/>
              <a:t>Computationally heavy </a:t>
            </a:r>
          </a:p>
          <a:p>
            <a:pPr lvl="1"/>
            <a:r>
              <a:rPr lang="en-US" dirty="0"/>
              <a:t>I/O heavy </a:t>
            </a:r>
          </a:p>
          <a:p>
            <a:r>
              <a:rPr lang="en-US" dirty="0"/>
              <a:t>Geography </a:t>
            </a:r>
          </a:p>
          <a:p>
            <a:pPr lvl="1"/>
            <a:r>
              <a:rPr lang="en-US" dirty="0"/>
              <a:t>location of team </a:t>
            </a:r>
          </a:p>
          <a:p>
            <a:r>
              <a:rPr lang="en-US" dirty="0"/>
              <a:t>Domain Driven Design </a:t>
            </a:r>
          </a:p>
        </p:txBody>
      </p:sp>
    </p:spTree>
    <p:extLst>
      <p:ext uri="{BB962C8B-B14F-4D97-AF65-F5344CB8AC3E}">
        <p14:creationId xmlns:p14="http://schemas.microsoft.com/office/powerpoint/2010/main" val="21617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terms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</a:t>
            </a:r>
          </a:p>
          <a:p>
            <a:r>
              <a:rPr lang="en-US" dirty="0"/>
              <a:t>model </a:t>
            </a:r>
          </a:p>
          <a:p>
            <a:r>
              <a:rPr lang="en-US" dirty="0"/>
              <a:t>ubiquitous language </a:t>
            </a:r>
          </a:p>
          <a:p>
            <a:r>
              <a:rPr lang="en-US" dirty="0"/>
              <a:t>context </a:t>
            </a:r>
          </a:p>
          <a:p>
            <a:r>
              <a:rPr lang="en-US" dirty="0"/>
              <a:t>bounded context </a:t>
            </a:r>
          </a:p>
        </p:txBody>
      </p:sp>
      <p:pic>
        <p:nvPicPr>
          <p:cNvPr id="1026" name="Picture 2" descr="http://martinfowler.com/bliki/images/boundedContext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96716"/>
            <a:ext cx="4803555" cy="29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8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layered architecture </a:t>
            </a:r>
          </a:p>
          <a:p>
            <a:r>
              <a:rPr lang="en-US" dirty="0"/>
              <a:t>entities </a:t>
            </a:r>
          </a:p>
          <a:p>
            <a:r>
              <a:rPr lang="en-US" dirty="0"/>
              <a:t>value objects </a:t>
            </a:r>
          </a:p>
          <a:p>
            <a:r>
              <a:rPr lang="en-US" dirty="0"/>
              <a:t>domain events </a:t>
            </a:r>
          </a:p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5362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metaphor</a:t>
            </a:r>
          </a:p>
          <a:p>
            <a:r>
              <a:rPr lang="en-US" dirty="0"/>
              <a:t>responsibility layers </a:t>
            </a:r>
          </a:p>
          <a:p>
            <a:r>
              <a:rPr lang="en-US" dirty="0"/>
              <a:t>knowledge level</a:t>
            </a:r>
          </a:p>
        </p:txBody>
      </p:sp>
    </p:spTree>
    <p:extLst>
      <p:ext uri="{BB962C8B-B14F-4D97-AF65-F5344CB8AC3E}">
        <p14:creationId xmlns:p14="http://schemas.microsoft.com/office/powerpoint/2010/main" val="1446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Microservices </a:t>
            </a:r>
          </a:p>
          <a:p>
            <a:pPr lvl="1"/>
            <a:r>
              <a:rPr lang="en-US" dirty="0"/>
              <a:t>Sam Newman</a:t>
            </a:r>
          </a:p>
          <a:p>
            <a:r>
              <a:rPr lang="en-US" dirty="0"/>
              <a:t>Domain Driven Design </a:t>
            </a:r>
          </a:p>
          <a:p>
            <a:pPr lvl="1"/>
            <a:r>
              <a:rPr lang="en-US" dirty="0"/>
              <a:t>Eric Evans</a:t>
            </a:r>
          </a:p>
          <a:p>
            <a:r>
              <a:rPr lang="en-US" dirty="0" err="1"/>
              <a:t>Microservice</a:t>
            </a:r>
            <a:r>
              <a:rPr lang="en-US" dirty="0"/>
              <a:t> Architecture </a:t>
            </a:r>
          </a:p>
          <a:p>
            <a:pPr lvl="1"/>
            <a:r>
              <a:rPr lang="en-US" dirty="0" err="1"/>
              <a:t>Irakli</a:t>
            </a:r>
            <a:r>
              <a:rPr lang="en-US" dirty="0"/>
              <a:t> </a:t>
            </a:r>
            <a:r>
              <a:rPr lang="en-US" dirty="0" err="1"/>
              <a:t>Nadareishvili</a:t>
            </a:r>
            <a:r>
              <a:rPr lang="en-US" dirty="0"/>
              <a:t>, Ronnie </a:t>
            </a:r>
            <a:r>
              <a:rPr lang="en-US" dirty="0" err="1"/>
              <a:t>Mitra</a:t>
            </a:r>
            <a:r>
              <a:rPr lang="en-US" dirty="0"/>
              <a:t>, Matt McLarty &amp; Mike Amundsen </a:t>
            </a:r>
          </a:p>
          <a:p>
            <a:r>
              <a:rPr lang="en-US" dirty="0"/>
              <a:t>Microservices for Java Developers </a:t>
            </a:r>
          </a:p>
          <a:p>
            <a:pPr lvl="1"/>
            <a:r>
              <a:rPr lang="en-US" dirty="0"/>
              <a:t>Christian Posta</a:t>
            </a:r>
          </a:p>
        </p:txBody>
      </p:sp>
    </p:spTree>
    <p:extLst>
      <p:ext uri="{BB962C8B-B14F-4D97-AF65-F5344CB8AC3E}">
        <p14:creationId xmlns:p14="http://schemas.microsoft.com/office/powerpoint/2010/main" val="41942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Each card has four properties</a:t>
            </a:r>
          </a:p>
          <a:p>
            <a:pPr lvl="1"/>
            <a:r>
              <a:rPr lang="nl-NL" dirty="0"/>
              <a:t>Quantity: 1, 2 or 3</a:t>
            </a:r>
          </a:p>
          <a:p>
            <a:pPr lvl="1"/>
            <a:r>
              <a:rPr lang="nl-NL" dirty="0"/>
              <a:t>Colour: red, blue or green</a:t>
            </a:r>
          </a:p>
          <a:p>
            <a:pPr lvl="1"/>
            <a:r>
              <a:rPr lang="nl-NL" dirty="0"/>
              <a:t>Shape: heart, ellipse or square</a:t>
            </a:r>
          </a:p>
          <a:p>
            <a:pPr lvl="1"/>
            <a:r>
              <a:rPr lang="nl-NL" dirty="0"/>
              <a:t>Filling: open, shaded, full</a:t>
            </a:r>
          </a:p>
          <a:p>
            <a:r>
              <a:rPr lang="nl-NL" dirty="0"/>
              <a:t>12 card form a board</a:t>
            </a:r>
          </a:p>
          <a:p>
            <a:r>
              <a:rPr lang="nl-NL" dirty="0"/>
              <a:t>3 cards form a set, if any given property</a:t>
            </a:r>
          </a:p>
          <a:p>
            <a:pPr lvl="1"/>
            <a:r>
              <a:rPr lang="nl-NL" dirty="0"/>
              <a:t>Is equal for all three cards (3x red)</a:t>
            </a:r>
          </a:p>
          <a:p>
            <a:pPr lvl="1"/>
            <a:r>
              <a:rPr lang="nl-NL" dirty="0"/>
              <a:t>Is unequal for all three cards (red, blue and green)</a:t>
            </a:r>
          </a:p>
          <a:p>
            <a:r>
              <a:rPr lang="nl-NL" dirty="0"/>
              <a:t>If no set can be found, 3 extra cards are added</a:t>
            </a:r>
          </a:p>
          <a:p>
            <a:r>
              <a:rPr lang="nl-NL" dirty="0"/>
              <a:t>The game is over when all cards are drawn and no </a:t>
            </a:r>
            <a:r>
              <a:rPr lang="nl-NL"/>
              <a:t>more sets can be found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78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213</Words>
  <Application>Microsoft Office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Splitting up your problem into microservices</vt:lpstr>
      <vt:lpstr>Inspired by  Erik Talboom &amp; Koen Metsu</vt:lpstr>
      <vt:lpstr>Possible splitting criteria</vt:lpstr>
      <vt:lpstr>DDD terms explained</vt:lpstr>
      <vt:lpstr>Building blocks</vt:lpstr>
      <vt:lpstr>Large-scale structure</vt:lpstr>
      <vt:lpstr>References</vt:lpstr>
      <vt:lpstr>Set Rules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Splitting up your problem into microservices</dc:title>
  <dc:creator>Linda en Ivo</dc:creator>
  <cp:lastModifiedBy>Linda en Ivo</cp:lastModifiedBy>
  <cp:revision>17</cp:revision>
  <dcterms:created xsi:type="dcterms:W3CDTF">2016-11-15T19:31:19Z</dcterms:created>
  <dcterms:modified xsi:type="dcterms:W3CDTF">2016-11-18T20:11:11Z</dcterms:modified>
</cp:coreProperties>
</file>