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Дзугаева</a:t>
            </a:r>
            <a:r>
              <a:rPr/>
              <a:t> </a:t>
            </a:r>
            <a:r>
              <a:rPr/>
              <a:t>Лилия</a:t>
            </a:r>
            <a:r>
              <a:rPr/>
              <a:t> </a:t>
            </a:r>
            <a:r>
              <a:rPr/>
              <a:t>Владиславовна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Определение</a:t>
            </a:r>
            <a:r>
              <a:rPr/>
              <a:t> </a:t>
            </a:r>
            <a:r>
              <a:rPr/>
              <a:t>директории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Уточняю имя моего пользователя, его группу, кто входит в неё и к каким группам принадлежит он сам. Определяю командами </a:t>
            </a:r>
            <a:r>
              <a:rPr i="1"/>
              <a:t>groups guestT</a:t>
            </a:r>
            <a:r>
              <a:rPr/>
              <a:t> и </a:t>
            </a:r>
            <a:r>
              <a:rPr i="1"/>
              <a:t>groups guest2</a:t>
            </a:r>
            <a:r>
              <a:rPr/>
              <a:t>, в какие группы входят пользователи </a:t>
            </a:r>
            <a:r>
              <a:rPr i="1"/>
              <a:t>guestt</a:t>
            </a:r>
            <a:r>
              <a:rPr/>
              <a:t> и </a:t>
            </a:r>
            <a:r>
              <a:rPr i="1"/>
              <a:t>guest2</a:t>
            </a:r>
            <a:r>
              <a:rPr/>
              <a:t>. Сравниваю вывод команды groups с выводом команд </a:t>
            </a:r>
            <a:r>
              <a:rPr i="1"/>
              <a:t>id -Gn</a:t>
            </a:r>
            <a:r>
              <a:rPr/>
              <a:t> и </a:t>
            </a:r>
            <a:r>
              <a:rPr i="1"/>
              <a:t>id -G</a:t>
            </a:r>
            <a:r>
              <a:rPr/>
              <a:t>. (рис. 5-7)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Определение</a:t>
            </a:r>
            <a:r>
              <a:rPr/>
              <a:t> </a:t>
            </a:r>
            <a:r>
              <a:rPr/>
              <a:t>имени</a:t>
            </a:r>
            <a:r>
              <a:rPr/>
              <a:t> </a:t>
            </a:r>
            <a:r>
              <a:rPr/>
              <a:t>пользователя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 6. Определение группы рис. 7. Сравнение выводов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Сравниваю полученную информацию с содержимым файла </a:t>
            </a:r>
            <a:r>
              <a:rPr i="1"/>
              <a:t>/etc/group</a:t>
            </a:r>
            <a:r>
              <a:rPr/>
              <a:t>. Просмотрите файл командой </a:t>
            </a:r>
            <a:r>
              <a:rPr i="1"/>
              <a:t>cat /etc/group</a:t>
            </a:r>
            <a:r>
              <a:rPr/>
              <a:t> (рис. 8)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Сравнение</a:t>
            </a:r>
            <a:r>
              <a:rPr/>
              <a:t> </a:t>
            </a:r>
            <a:r>
              <a:rPr/>
              <a:t>информации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содержимым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От имени пользователя </a:t>
            </a:r>
            <a:r>
              <a:rPr i="1"/>
              <a:t>guest2</a:t>
            </a:r>
            <a:r>
              <a:rPr/>
              <a:t> выполняю регистрацию пользователя </a:t>
            </a:r>
            <a:r>
              <a:rPr i="1"/>
              <a:t>guest2</a:t>
            </a:r>
            <a:r>
              <a:rPr/>
              <a:t> в группе </a:t>
            </a:r>
            <a:r>
              <a:rPr i="1"/>
              <a:t>guestt</a:t>
            </a:r>
            <a:r>
              <a:rPr/>
              <a:t> командой </a:t>
            </a:r>
            <a:r>
              <a:rPr i="1"/>
              <a:t>newgrp guest</a:t>
            </a:r>
            <a:r>
              <a:rPr/>
              <a:t> (рис. 9)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Регистрация</a:t>
            </a:r>
            <a:r>
              <a:rPr/>
              <a:t> </a:t>
            </a:r>
            <a:r>
              <a:rPr/>
              <a:t>пользователя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группе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Таблица “Минимальные права для совершения операций от имени пользователей входящих в группу”.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Минимальные</a:t>
                      </a:r>
                      <a:r>
                        <a:rPr/>
                        <a:t> </a:t>
                      </a:r>
                      <a:r>
                        <a:rPr/>
                        <a:t>права</a:t>
                      </a:r>
                      <a:r>
                        <a:rPr/>
                        <a:t> </a:t>
                      </a:r>
                      <a:r>
                        <a:rPr/>
                        <a:t>на</a:t>
                      </a:r>
                      <a:r>
                        <a:rPr/>
                        <a:t> </a:t>
                      </a:r>
                      <a:r>
                        <a:rPr/>
                        <a:t>директорию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Минимальные</a:t>
                      </a:r>
                      <a:r>
                        <a:rPr/>
                        <a:t> </a:t>
                      </a:r>
                      <a:r>
                        <a:rPr/>
                        <a:t>права</a:t>
                      </a:r>
                      <a:r>
                        <a:rPr/>
                        <a:t> </a:t>
                      </a:r>
                      <a:r>
                        <a:rPr/>
                        <a:t>на</a:t>
                      </a:r>
                      <a:r>
                        <a:rPr/>
                        <a:t> </a:t>
                      </a:r>
                      <a:r>
                        <a:rPr/>
                        <a:t>файл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Создание</a:t>
                      </a:r>
                      <a:r>
                        <a:rPr b="1"/>
                        <a:t> </a:t>
                      </a:r>
                      <a:r>
                        <a:rPr b="1"/>
                        <a:t>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+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Удаление</a:t>
                      </a:r>
                      <a:r>
                        <a:rPr b="1"/>
                        <a:t> </a:t>
                      </a:r>
                      <a:r>
                        <a:rPr b="1"/>
                        <a:t>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Чтение</a:t>
                      </a:r>
                      <a:r>
                        <a:rPr b="1"/>
                        <a:t> </a:t>
                      </a:r>
                      <a:r>
                        <a:rPr b="1"/>
                        <a:t>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+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Запись</a:t>
                      </a:r>
                      <a:r>
                        <a:rPr b="1"/>
                        <a:t> </a:t>
                      </a:r>
                      <a:r>
                        <a:rPr b="1"/>
                        <a:t>в</a:t>
                      </a:r>
                      <a:r>
                        <a:rPr b="1"/>
                        <a:t> </a:t>
                      </a:r>
                      <a:r>
                        <a:rPr b="1"/>
                        <a:t>файл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Переименовывание</a:t>
                      </a:r>
                      <a:r>
                        <a:rPr b="1"/>
                        <a:t> </a:t>
                      </a:r>
                      <a:r>
                        <a:rPr b="1"/>
                        <a:t>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+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Создание</a:t>
                      </a:r>
                      <a:r>
                        <a:rPr b="1"/>
                        <a:t> </a:t>
                      </a:r>
                      <a:r>
                        <a:rPr b="1"/>
                        <a:t>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Удаление</a:t>
                      </a:r>
                      <a:r>
                        <a:rPr b="1"/>
                        <a:t> </a:t>
                      </a:r>
                      <a:r>
                        <a:rPr b="1"/>
                        <a:t>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-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lvl="0" marL="0" indent="0">
              <a:buNone/>
            </a:pPr>
            <a:r>
              <a:rPr/>
              <a:t>Получение практических навыков работы в консоли с атрибутами файлов для групп пользователей.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Задание</a:t>
            </a:r>
          </a:p>
          <a:p>
            <a:pPr lvl="0" marL="0" indent="0">
              <a:buNone/>
            </a:pPr>
            <a:r>
              <a:rPr/>
              <a:t>Лабораторная работа подразумевает работу с виртуальной машиной </a:t>
            </a:r>
            <a:r>
              <a:rPr i="1"/>
              <a:t>VirtualBox</a:t>
            </a:r>
            <a:r>
              <a:rPr/>
              <a:t> операционной системы </a:t>
            </a:r>
            <a:r>
              <a:rPr i="1"/>
              <a:t>Linux</a:t>
            </a:r>
            <a:r>
              <a:rPr/>
              <a:t>, дистрибутив </a:t>
            </a:r>
            <a:r>
              <a:rPr i="1"/>
              <a:t>Centos</a:t>
            </a:r>
            <a:r>
              <a:rPr/>
              <a:t>, с консолью и атрибутами файлов для групп пользователей.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Приобрела практические навыки работы в консоли с атрибутами файлов, закрепила теоретические основы дискреционного разграничения доступа в современных системах с открытым кодом на базе ОС Linux.</a:t>
            </a:r>
          </a:p>
          <a:p>
            <a:pPr lvl="0" marL="0" indent="0">
              <a:spcBef>
                <a:spcPts val="3000"/>
              </a:spcBef>
              <a:buNone/>
            </a:pPr>
          </a:p>
          <a:p>
            <a:pPr lvl="0" marL="0" indent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 установленной при выполнении предыдущей лабораторной работы операционной системе создаю учётную запись пользователя </a:t>
            </a:r>
            <a:r>
              <a:rPr i="1"/>
              <a:t>guestt</a:t>
            </a:r>
            <a:r>
              <a:rPr/>
              <a:t> и </a:t>
            </a:r>
            <a:r>
              <a:rPr i="1"/>
              <a:t>guest2</a:t>
            </a:r>
            <a:r>
              <a:rPr/>
              <a:t> - задаю имя пользователя и пароль. (рис. 1)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новых</a:t>
            </a:r>
            <a:r>
              <a:rPr/>
              <a:t> </a:t>
            </a:r>
            <a:r>
              <a:rPr/>
              <a:t>учетных</a:t>
            </a:r>
            <a:r>
              <a:rPr/>
              <a:t> </a:t>
            </a:r>
            <a:r>
              <a:rPr/>
              <a:t>записей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Добавляю пользователя </a:t>
            </a:r>
            <a:r>
              <a:rPr i="1"/>
              <a:t>guest2</a:t>
            </a:r>
            <a:r>
              <a:rPr/>
              <a:t> в группу </a:t>
            </a:r>
            <a:r>
              <a:rPr i="1"/>
              <a:t>guestt</a:t>
            </a:r>
            <a:r>
              <a:rPr/>
              <a:t>. (рис. 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Добавление</a:t>
            </a:r>
            <a:r>
              <a:rPr/>
              <a:t> </a:t>
            </a:r>
            <a:r>
              <a:rPr/>
              <a:t>пользователя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группу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Осуществляю вход в систему от двух пользователей на двух разных консолях: </a:t>
            </a:r>
            <a:r>
              <a:rPr i="1"/>
              <a:t>guestt</a:t>
            </a:r>
            <a:r>
              <a:rPr/>
              <a:t> на первой консоли и </a:t>
            </a:r>
            <a:r>
              <a:rPr i="1"/>
              <a:t>guest2</a:t>
            </a:r>
            <a:r>
              <a:rPr/>
              <a:t> на второй консоли. (рис. 3)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Вход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систему</a:t>
            </a:r>
            <a:r>
              <a:rPr/>
              <a:t> </a:t>
            </a:r>
            <a:r>
              <a:rPr/>
              <a:t>от</a:t>
            </a:r>
            <a:r>
              <a:rPr/>
              <a:t> </a:t>
            </a:r>
            <a:r>
              <a:rPr/>
              <a:t>двух</a:t>
            </a:r>
            <a:r>
              <a:rPr/>
              <a:t> </a:t>
            </a:r>
            <a:r>
              <a:rPr/>
              <a:t>пользователей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Для обоих пользователей командой pwd определяю директорию, в которой я нахожусь. Вывод директории </a:t>
            </a:r>
            <a:r>
              <a:rPr i="1"/>
              <a:t>root</a:t>
            </a:r>
            <a:r>
              <a:rPr/>
              <a:t>. Сравниваю её с приглашениями командной строки. (рис.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3</dc:title>
  <dc:creator>Дзугаева Лилия Владиславовна</dc:creator>
  <cp:keywords/>
  <dcterms:created xsi:type="dcterms:W3CDTF">2021-10-15T12:48:45Z</dcterms:created>
  <dcterms:modified xsi:type="dcterms:W3CDTF">2021-10-15T12:48:45Z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mainfont">
    <vt:lpwstr>PT Serif</vt:lpwstr>
  </property>
  <property fmtid="{D5CDD505-2E9C-101B-9397-08002B2CF9AE}" pid="5" name="monofont">
    <vt:lpwstr>PT Mono</vt:lpwstr>
  </property>
  <property fmtid="{D5CDD505-2E9C-101B-9397-08002B2CF9AE}" pid="6" name="romanfont">
    <vt:lpwstr>PT Serif</vt:lpwstr>
  </property>
  <property fmtid="{D5CDD505-2E9C-101B-9397-08002B2CF9AE}" pid="7" name="sansfont">
    <vt:lpwstr>PT Sans</vt:lpwstr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