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Дзугаева</a:t>
            </a:r>
            <a:r>
              <a:rPr/>
              <a:t> </a:t>
            </a:r>
            <a:r>
              <a:rPr/>
              <a:t>Лилия</a:t>
            </a:r>
            <a:r>
              <a:rPr/>
              <a:t> </a:t>
            </a:r>
            <a:r>
              <a:rPr/>
              <a:t>Владиславовна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590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Установка</a:t>
            </a:r>
            <a:r>
              <a:rPr/>
              <a:t> </a:t>
            </a:r>
            <a:r>
              <a:rPr/>
              <a:t>расширенного</a:t>
            </a:r>
            <a:r>
              <a:rPr/>
              <a:t> </a:t>
            </a:r>
            <a:r>
              <a:rPr/>
              <a:t>атрибута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От пользователя </a:t>
            </a:r>
            <a:r>
              <a:rPr i="1"/>
              <a:t>guest</a:t>
            </a:r>
            <a:r>
              <a:rPr/>
              <a:t> проверила правильность установления атрибута с помощью команды </a:t>
            </a:r>
            <a:r>
              <a:rPr i="1"/>
              <a:t>lsattr /home/guest/dir1/file1</a:t>
            </a:r>
            <a:r>
              <a:rPr/>
              <a:t> (рис. 5)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06700"/>
            <a:ext cx="82296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Правильность</a:t>
            </a:r>
            <a:r>
              <a:rPr/>
              <a:t> </a:t>
            </a:r>
            <a:r>
              <a:rPr/>
              <a:t>установления</a:t>
            </a:r>
            <a:r>
              <a:rPr/>
              <a:t> </a:t>
            </a:r>
            <a:r>
              <a:rPr/>
              <a:t>атрибута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6" type="arabicPeriod"/>
            </a:pPr>
            <a:r>
              <a:rPr/>
              <a:t>Выполнила дозапись в файл file1 слова “test” с помощью команды </a:t>
            </a:r>
            <a:r>
              <a:rPr i="1"/>
              <a:t>echo “test” /home/guest/dir1/file1</a:t>
            </a:r>
            <a:r>
              <a:rPr/>
              <a:t> (рис. 6)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6.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44800"/>
            <a:ext cx="8229600" cy="15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Дозапись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файл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7" type="arabicPeriod"/>
            </a:pPr>
            <a:r>
              <a:rPr/>
              <a:t>Попробовал стереть имеющуюся информацию в файле с помощью команды </a:t>
            </a:r>
            <a:r>
              <a:rPr i="1"/>
              <a:t>echo «abcd» &gt; /home/guest/dir1/file1</a:t>
            </a:r>
            <a:r>
              <a:rPr/>
              <a:t> (рис. 7.1)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7.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7.1.</a:t>
            </a:r>
            <a:r>
              <a:rPr/>
              <a:t> </a:t>
            </a:r>
            <a:r>
              <a:rPr/>
              <a:t>Удаление</a:t>
            </a:r>
            <a:r>
              <a:rPr/>
              <a:t> </a:t>
            </a:r>
            <a:r>
              <a:rPr/>
              <a:t>информации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файле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PT Mono"/>
              </a:rPr>
              <a:t>Попробовала переименовать файл, но получила отказ (рис. 7.2)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7.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57500"/>
            <a:ext cx="8229600" cy="149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7.2.</a:t>
            </a:r>
            <a:r>
              <a:rPr/>
              <a:t> </a:t>
            </a:r>
            <a:r>
              <a:rPr/>
              <a:t>Изменение</a:t>
            </a:r>
            <a:r>
              <a:rPr/>
              <a:t> </a:t>
            </a:r>
            <a:r>
              <a:rPr/>
              <a:t>имени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8" type="arabicPeriod"/>
            </a:pPr>
            <a:r>
              <a:rPr/>
              <a:t>Попробовала с помощью команды </a:t>
            </a:r>
            <a:r>
              <a:rPr i="1"/>
              <a:t>chmod 000 file1</a:t>
            </a:r>
            <a:r>
              <a:rPr/>
              <a:t> установить на файл file1 права, например, запрещающие чтение и запись для владельца файла. Не удалось выполнить. (рис. 8)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Цель работы</a:t>
            </a:r>
          </a:p>
          <a:p>
            <a:pPr lvl="0" marL="0" indent="0">
              <a:buNone/>
            </a:pPr>
            <a:r>
              <a:rPr/>
              <a:t>Получение практических навыков работы в консоли с расширенными атрибутами файлов.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Задание</a:t>
            </a:r>
          </a:p>
          <a:p>
            <a:pPr lvl="0" marL="0" indent="0">
              <a:buNone/>
            </a:pPr>
            <a:r>
              <a:rPr/>
              <a:t>Лабораторная работа подразумевает работу с виртуальной машиной </a:t>
            </a:r>
            <a:r>
              <a:rPr i="1"/>
              <a:t>VirtualBox</a:t>
            </a:r>
            <a:r>
              <a:rPr/>
              <a:t> операционной системы </a:t>
            </a:r>
            <a:r>
              <a:rPr i="1"/>
              <a:t>Linux</a:t>
            </a:r>
            <a:r>
              <a:rPr/>
              <a:t>, дистрибутив </a:t>
            </a:r>
            <a:r>
              <a:rPr i="1"/>
              <a:t>Centos</a:t>
            </a:r>
            <a:r>
              <a:rPr/>
              <a:t>, с консолью и с расширенными атрибутами файлов.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57500"/>
            <a:ext cx="8229600" cy="149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Установка</a:t>
            </a:r>
            <a:r>
              <a:rPr/>
              <a:t> </a:t>
            </a:r>
            <a:r>
              <a:rPr/>
              <a:t>прав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9" type="arabicPeriod"/>
            </a:pPr>
            <a:r>
              <a:rPr/>
              <a:t>Сняла расширенный атрибут </a:t>
            </a:r>
            <a:r>
              <a:rPr i="1"/>
              <a:t>а</a:t>
            </a:r>
            <a:r>
              <a:rPr/>
              <a:t> с файла </a:t>
            </a:r>
            <a:r>
              <a:rPr i="1"/>
              <a:t>/home/guest/dir1/file1</a:t>
            </a:r>
            <a:r>
              <a:rPr/>
              <a:t> от имени суперпользователя с помощью команды </a:t>
            </a:r>
            <a:r>
              <a:rPr i="1"/>
              <a:t>chattr -a /home/guest/dir1/file1</a:t>
            </a:r>
            <a:r>
              <a:rPr/>
              <a:t>. Повторила операции, которые ранее не удалось выполнить. (рис. 9)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76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Снятие</a:t>
            </a:r>
            <a:r>
              <a:rPr/>
              <a:t> </a:t>
            </a:r>
            <a:r>
              <a:rPr/>
              <a:t>расширенного</a:t>
            </a:r>
            <a:r>
              <a:rPr/>
              <a:t> </a:t>
            </a:r>
            <a:r>
              <a:rPr/>
              <a:t>атрибута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10" type="arabicPeriod"/>
            </a:pPr>
            <a:r>
              <a:rPr/>
              <a:t>Повторила все действия по шагам, заменив атрибут «а» атрибутом «i» (рис. 10)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Повтор</a:t>
            </a:r>
            <a:r>
              <a:rPr/>
              <a:t> </a:t>
            </a:r>
            <a:r>
              <a:rPr/>
              <a:t>шагов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Удаляем атрибут i и дозаписываем информацию в файл (рис. 10.1)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0.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600200"/>
            <a:ext cx="8001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10.1.</a:t>
            </a:r>
            <a:r>
              <a:rPr/>
              <a:t> </a:t>
            </a:r>
            <a:r>
              <a:rPr/>
              <a:t>Удаление</a:t>
            </a:r>
            <a:r>
              <a:rPr/>
              <a:t> </a:t>
            </a:r>
            <a:r>
              <a:rPr/>
              <a:t>атрибута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Во время выполнения данной лабораторной работы я повысила свои навыки использования интерфейса командной строки (CLI), познакомилась на примерах с тем, как используются основные и расширенные атрибуты при разграничении доступа. Я имела возможность связать теорию дискреционного разделения доступа с ее реализацией на практике в OC Linux. Так же опробовала действие на практике расширенных атрибутов «а» и «i».</a:t>
            </a:r>
          </a:p>
          <a:p>
            <a:pPr lvl="0" marL="0" indent="0">
              <a:spcBef>
                <a:spcPts val="3000"/>
              </a:spcBef>
              <a:buNone/>
            </a:pPr>
          </a:p>
          <a:p>
            <a:pPr lvl="0" marL="0" indent="0">
              <a:buNone/>
            </a:pPr>
            <a:r>
              <a:rPr/>
              <a:t>Спасибо за внимание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От имени пользователя guest определила расширенные атрибуты файла </a:t>
            </a:r>
            <a:r>
              <a:rPr i="1"/>
              <a:t>/home/guest/dir1/file1</a:t>
            </a:r>
            <a:r>
              <a:rPr/>
              <a:t> с помощью команды </a:t>
            </a:r>
            <a:r>
              <a:rPr i="1"/>
              <a:t>lsattr /home/guest/dir1/file1</a:t>
            </a:r>
            <a:r>
              <a:rPr/>
              <a:t> (рис. 1):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22600"/>
            <a:ext cx="8229600" cy="116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Расширенные</a:t>
            </a:r>
            <a:r>
              <a:rPr/>
              <a:t> </a:t>
            </a:r>
            <a:r>
              <a:rPr/>
              <a:t>атрибуты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Установила командой </a:t>
            </a:r>
            <a:r>
              <a:rPr i="1"/>
              <a:t>chmod 600 file1</a:t>
            </a:r>
            <a:r>
              <a:rPr/>
              <a:t> на файл file1 права, разрешающие чтение и запись для владельца файла. (рис. 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59100"/>
            <a:ext cx="82296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Установка</a:t>
            </a:r>
            <a:r>
              <a:rPr/>
              <a:t> </a:t>
            </a:r>
            <a:r>
              <a:rPr/>
              <a:t>прав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файл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Попробовала установить на файл </a:t>
            </a:r>
            <a:r>
              <a:rPr i="1"/>
              <a:t>/home/guest/dir1/file1</a:t>
            </a:r>
            <a:r>
              <a:rPr/>
              <a:t> расширенный атрибут </a:t>
            </a:r>
            <a:r>
              <a:rPr i="1"/>
              <a:t>a</a:t>
            </a:r>
            <a:r>
              <a:rPr/>
              <a:t> от имени пользователя guest с помощью команды </a:t>
            </a:r>
            <a:r>
              <a:rPr i="1"/>
              <a:t>chattr +a /home/guest/dir1/file1</a:t>
            </a:r>
            <a:r>
              <a:rPr/>
              <a:t> (рис. 3). Получила отказ от выполнения операции.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43200"/>
            <a:ext cx="8229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Установка</a:t>
            </a:r>
            <a:r>
              <a:rPr/>
              <a:t> </a:t>
            </a:r>
            <a:r>
              <a:rPr/>
              <a:t>расширенного</a:t>
            </a:r>
            <a:r>
              <a:rPr/>
              <a:t> </a:t>
            </a:r>
            <a:r>
              <a:rPr/>
              <a:t>атрибута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С помощью команды su повысила свои права. Установила расширенный атрибут </a:t>
            </a:r>
            <a:r>
              <a:rPr i="1"/>
              <a:t>а</a:t>
            </a:r>
            <a:r>
              <a:rPr/>
              <a:t> на файл /home/guest/dir1/file1_ от имени суперпользователя с помощью команды: </a:t>
            </a:r>
            <a:r>
              <a:rPr i="1"/>
              <a:t>chattr +a /home/guest/dir1/file1</a:t>
            </a:r>
            <a:r>
              <a:rPr/>
              <a:t> (рис. 4)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4</dc:title>
  <dc:creator>Дзугаева Лилия Владиславовна</dc:creator>
  <cp:keywords/>
  <dcterms:created xsi:type="dcterms:W3CDTF">2021-10-29T15:20:30Z</dcterms:created>
  <dcterms:modified xsi:type="dcterms:W3CDTF">2021-10-29T15:20:30Z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mainfont">
    <vt:lpwstr>PT Serif</vt:lpwstr>
  </property>
  <property fmtid="{D5CDD505-2E9C-101B-9397-08002B2CF9AE}" pid="5" name="monofont">
    <vt:lpwstr>PT Mono</vt:lpwstr>
  </property>
  <property fmtid="{D5CDD505-2E9C-101B-9397-08002B2CF9AE}" pid="6" name="romanfont">
    <vt:lpwstr>PT Serif</vt:lpwstr>
  </property>
  <property fmtid="{D5CDD505-2E9C-101B-9397-08002B2CF9AE}" pid="7" name="sansfont">
    <vt:lpwstr>PT Sans</vt:lpwstr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</Properties>
</file>