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jp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jp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jp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jp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jp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jp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jp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Выполнил системную программу id и сравнил полученный результат с данными предыдущего пункта задания: программа работает верно, результаты совпадают. (рис. 5)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8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Верность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Усложнил программу, добавив вывод действительных идентификаторов: (рис. 6)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Усложнение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Получившуюся программу назвал </a:t>
            </a:r>
            <a:r>
              <a:rPr i="1"/>
              <a:t>simpleid2.c</a:t>
            </a:r>
            <a:r>
              <a:rPr/>
              <a:t>.</a:t>
            </a:r>
          </a:p>
          <a:p>
            <a:pPr lvl="1">
              <a:buAutoNum startAt="7" type="arabicPeriod"/>
            </a:pPr>
            <a:r>
              <a:rPr/>
              <a:t>Скомпилировал и запустил simpleid2.c. (рис. 7)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00200"/>
            <a:ext cx="590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Компиляция</a:t>
            </a:r>
            <a:r>
              <a:rPr/>
              <a:t> </a:t>
            </a:r>
            <a:r>
              <a:rPr/>
              <a:t>второй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От имени суперпользователя выполнил команды: </a:t>
            </a:r>
            <a:r>
              <a:rPr i="1"/>
              <a:t>chown root:guest /home/guest/simpleid2</a:t>
            </a:r>
            <a:r>
              <a:rPr/>
              <a:t> и </a:t>
            </a:r>
            <a:r>
              <a:rPr i="1"/>
              <a:t>chmod u+s /home/guest/simpleid2</a:t>
            </a:r>
            <a:r>
              <a:rPr/>
              <a:t> (рис. 8)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06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команд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Временно повысил свои права с помощью команды su (рис. 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marL="0" indent="0">
              <a:buNone/>
            </a:pPr>
            <a:r>
              <a:rPr/>
              <a:t>Изучение механизмов изменения идентификаторов, применения SetUID и Sticky-битов. Получение практических навыков работы в консоли с дополнительными атрибутами. Рассмотрение работы механизма смены идентификатора процессов пользователей, а также влияние бита Sticky на запись и удаление файлов.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14700"/>
            <a:ext cx="8229600" cy="58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Повышение</a:t>
            </a:r>
            <a:r>
              <a:rPr/>
              <a:t> </a:t>
            </a:r>
            <a:r>
              <a:rPr/>
              <a:t>прав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0" type="arabicPeriod"/>
            </a:pPr>
            <a:r>
              <a:rPr/>
              <a:t>Выполнил проверку правильности установки новых атрибутов и смены владельца файла simpleid2: </a:t>
            </a:r>
            <a:r>
              <a:rPr i="1"/>
              <a:t>ls –l simpleid2</a:t>
            </a:r>
            <a:r>
              <a:rPr/>
              <a:t> (рис. 10)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шагов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1" type="arabicPeriod"/>
            </a:pPr>
            <a:r>
              <a:rPr/>
              <a:t>Запустил simpleid2 и id: (рис. 11)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Запуск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 совпадают.</a:t>
            </a:r>
          </a:p>
          <a:p>
            <a:pPr lvl="1">
              <a:buAutoNum startAt="12" type="arabicPeriod"/>
            </a:pPr>
            <a:r>
              <a:rPr/>
              <a:t>Проделал тоже самое относительно SetGID-бита. (рис. 12)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Повтор</a:t>
            </a:r>
            <a:r>
              <a:rPr/>
              <a:t> </a:t>
            </a:r>
            <a:r>
              <a:rPr/>
              <a:t>предыдущих</a:t>
            </a:r>
            <a:r>
              <a:rPr/>
              <a:t> </a:t>
            </a:r>
            <a:r>
              <a:rPr/>
              <a:t>шагов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3" type="arabicPeriod"/>
            </a:pPr>
            <a:r>
              <a:rPr/>
              <a:t>Создал программу readfile.c (рис. 13)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третьей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4" type="arabicPeriod"/>
            </a:pPr>
            <a:r>
              <a:rPr/>
              <a:t>Откомпилировал её. (рис. 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Вошёл в систему от имени пользователя guest. (рис. 1):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Компиляция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5" type="arabicPeriod"/>
            </a:pPr>
            <a:r>
              <a:rPr/>
              <a:t>Сменил владельца у файла readfile.c и изменил права так, чтобы только суперпользователь (root) мог прочитать его, a guest не мог. (рис. 15)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Смена</a:t>
            </a:r>
            <a:r>
              <a:rPr/>
              <a:t> </a:t>
            </a:r>
            <a:r>
              <a:rPr/>
              <a:t>владельца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Исследование Sticky-бита</a:t>
            </a:r>
          </a:p>
          <a:p>
            <a:pPr lvl="1">
              <a:buAutoNum type="arabicPeriod"/>
            </a:pPr>
            <a:r>
              <a:rPr/>
              <a:t>Выяснил, установлен ли атрибут Sticky на директории /tmp, для чего выполнил команду </a:t>
            </a:r>
            <a:r>
              <a:rPr i="1"/>
              <a:t>ls -l / | grep tmp</a:t>
            </a:r>
            <a:r>
              <a:rPr/>
              <a:t>. (рис. 1)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От имени пользователя guest создал файл file01.txt в директории /tmp со словом test: </a:t>
            </a:r>
            <a:r>
              <a:rPr i="1"/>
              <a:t>echo “test” &gt; /tmp/file01.txt</a:t>
            </a:r>
            <a:r>
              <a:rPr/>
              <a:t>. (рис. 2)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Просмотрел атрибуты у только что созданного файла и разрешил чтение и запись для категории пользователей «все остальные». Первоначально все группы имели право на чтение, а запись могли осуществлять все, кроме «остальных пользователей». (рис. 3)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Просмотр</a:t>
            </a:r>
            <a:r>
              <a:rPr/>
              <a:t> </a:t>
            </a:r>
            <a:r>
              <a:rPr/>
              <a:t>атрибутов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От пользователя guest2 (не являющегося владельцем) попробовал прочитать файл /tmp/file01.txt. (рис. 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Вход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систему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Чтение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От пользователя guest2 попробовал дозаписать в файл /tmp/file01.txt слово test2, стерев при этом всю имеющуюся в файле информацию с помощью команды </a:t>
            </a:r>
            <a:r>
              <a:rPr i="1"/>
              <a:t>echo “test2” &gt; /tmp/file01.txt</a:t>
            </a:r>
            <a:r>
              <a:rPr/>
              <a:t>. (рис. 5)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68600"/>
            <a:ext cx="82296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Дозапись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Проверил содержимое файла командой </a:t>
            </a:r>
            <a:r>
              <a:rPr i="1"/>
              <a:t>cat /tmp/file01.txt</a:t>
            </a:r>
            <a:r>
              <a:rPr/>
              <a:t> (рис. 6)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содержимого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От пользователя guest2 попробовал дозаписать в файл /tmp/file01.txt слово test3 командой </a:t>
            </a:r>
            <a:r>
              <a:rPr i="1"/>
              <a:t>echo “test3” &gt; /tmp/file01.txt</a:t>
            </a:r>
            <a:r>
              <a:rPr/>
              <a:t>. (рис. 7)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09900"/>
            <a:ext cx="82296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Дозапись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Проверил содержимое файла командой </a:t>
            </a:r>
            <a:r>
              <a:rPr i="1"/>
              <a:t>cat /tmp/file01.txt</a:t>
            </a:r>
            <a:r>
              <a:rPr/>
              <a:t>. (рис. 8)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21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содержимого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От пользователя guest2 попробовал удалить файл /tmp/file01.txt c помощью команды </a:t>
            </a:r>
            <a:r>
              <a:rPr i="1"/>
              <a:t>rm /tmp/file0l.txt</a:t>
            </a:r>
            <a:r>
              <a:rPr/>
              <a:t>. (рис. 9)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Создал программу simpleid.c (рис. 2)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Удаление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0" type="arabicPeriod"/>
            </a:pPr>
            <a:r>
              <a:rPr/>
              <a:t>Повысил свои права до суперпользователя командой su - и выполнил после этого команду, снимающую атрибут t (Sticky-бит) с директории /tmp: (рис. 10)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команды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1" type="arabicPeriod"/>
            </a:pPr>
            <a:r>
              <a:rPr/>
              <a:t>Покинул режим суперпользователя командой exit. (рис. 11)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972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Смена</a:t>
            </a:r>
            <a:r>
              <a:rPr/>
              <a:t> </a:t>
            </a:r>
            <a:r>
              <a:rPr/>
              <a:t>режима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2" type="arabicPeriod"/>
            </a:pPr>
            <a:r>
              <a:rPr/>
              <a:t>Повысил свои права до суперпользователя c помощью команды su - и вернул атрибут t на директорию /tmp. (рис. 12)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Повышение</a:t>
            </a:r>
            <a:r>
              <a:rPr/>
              <a:t> </a:t>
            </a:r>
            <a:r>
              <a:rPr/>
              <a:t>прав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Благодаря данной лабораторной работе, я изучил механизмы изменения идентификаторов, применения SetUID- и Sticky-битов. Получил практические навыки работы в консоли с дополнительными атрибутами. Рассмотрел работу механизма смены идентификатора процессов пользователей, а также влияние бита Sticky на запись и удаление файлов.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8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Скомпилировал программу и убедился, что файл программы создан: </a:t>
            </a:r>
            <a:r>
              <a:rPr i="1"/>
              <a:t>gcc simpleid.c -o simpleid</a:t>
            </a:r>
            <a:r>
              <a:rPr/>
              <a:t> (рис. 3).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Компиляция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Выполнил программу simpleid: </a:t>
            </a:r>
            <a:r>
              <a:rPr i="1"/>
              <a:t>./simpleid</a:t>
            </a:r>
            <a:r>
              <a:rPr/>
              <a:t> (рис.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5</dc:title>
  <dc:creator>Дзугаева Лилия Владиславовна</dc:creator>
  <cp:keywords/>
  <dcterms:created xsi:type="dcterms:W3CDTF">2021-11-12T14:39:57Z</dcterms:created>
  <dcterms:modified xsi:type="dcterms:W3CDTF">2021-11-12T14:39:57Z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