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Дзугаева</a:t>
            </a:r>
            <a:r>
              <a:rPr/>
              <a:t> </a:t>
            </a:r>
            <a:r>
              <a:rPr/>
              <a:t>Лилия</a:t>
            </a:r>
            <a:r>
              <a:rPr/>
              <a:t> </a:t>
            </a:r>
            <a:r>
              <a:rPr/>
              <a:t>Владиславовна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Освоить на практике применение режима однократного гаммирования на примере кодирования различных исходных текстов одним ключом.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Генерируем случайный ключ, соответствующий длине текста, который мы хотим кодировать. Вводим два сообщения. Применяя алгоритм, указанный в условии лабораторной работы, получаем, что можем расшифровать сообщения. Т.е. если злоумышленник знает одно из закодированных сообщений по одному ключу, то он сможет расшифровать и (уменьшить область поиска) другие сообщения, закодированные по тому же ключу.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3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</a:t>
            </a:r>
            <a:r>
              <a:rPr/>
              <a:t> </a:t>
            </a:r>
            <a:r>
              <a:rPr/>
              <a:t>1.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Ответы на контрольные вопросы:</a:t>
            </a:r>
          </a:p>
          <a:p>
            <a:pPr lvl="2">
              <a:buAutoNum type="arabicPeriod"/>
            </a:pPr>
            <a:r>
              <a:rPr i="1"/>
              <a:t>Как, зная один из текстов, определить другой, не зная при этом ключа?</a:t>
            </a:r>
            <a:r>
              <a:rPr/>
              <a:t> С помощью формул режима однократного гаммирования получим шифротексты обеих телеграмм: C_1 = P_1 ⊕ К C_2 = P_2 ⊕ К. Задача нахождения открытого текста по известному шифротексту двух телеграмм, зашифрованных одним ключом, может быть решена. Складываем по модулю 2 (XOR) (обозначается знаком ) оба равенства и получаем: C_1 ⊕ C_2 = P_1 ⊕ К ⊕ P_2 ⊕ К = P_1 ⊕ P_2. — Если один из текстов известен — т.е. имеет фиксированный формат, в который вписываются значения полей, и нам известен этот формат, то тогда получим достаточно много пар C_1 ⊕ C_2 (известен вид обеих шифровок). Далее зная P_1 и учитывая свойство операции XOR, имеем: C_1 ⊕ C_2 ⊕ P_1 = P_1 ⊕ P_2 ⊕ P_1 = P_2. Таким образом, получаем возможность определить те символы сообщения P_2, которые находятся на позициях известного шаблона сообщения P_1. В соответствии с логикой сообщения P_2, у нас есть реальный шанс узнать ещё некоторое количество символов сообщения P_2. Затем вновь используем предыдущее равенство с подстановкой вместо P_1 полученных на предыдущем шаге новых символов сообщения P_2. И так далее. Действуя подобным образом, даже если не прочитаем оба сообщения, то значительно уменьшим пространство их поиска. —</a:t>
            </a:r>
          </a:p>
          <a:p>
            <a:pPr lvl="2">
              <a:buAutoNum type="arabicPeriod"/>
            </a:pPr>
            <a:r>
              <a:rPr i="1"/>
              <a:t>Что будет при повторном использовании ключа при шифровании текста?</a:t>
            </a:r>
            <a:r>
              <a:rPr/>
              <a:t> Если на сообщение наложить ключ дважды, мы получим исходное сообщение.</a:t>
            </a:r>
          </a:p>
          <a:p>
            <a:pPr lvl="2">
              <a:buAutoNum type="arabicPeriod"/>
            </a:pPr>
            <a:r>
              <a:rPr i="1"/>
              <a:t>Как реализуется режим шифрования однократного гаммирования одним ключом двух открытых текстов?</a:t>
            </a:r>
            <a:r>
              <a:rPr/>
              <a:t> Один ключ накладываем на оба открытых текста и получаем два зашифрованных одним ключом шифротекста.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PT Mono"/>
              </a:rPr>
              <a:t>  4. _Перечислите недостатки шифрования одним ключом двух открытых текстов._
При условии, что злоумышленник знает о том, что ключ шифрования един и он получил одну из пар текстов (зашифрованный текст и открытый), то он может найти ключ (см. вопрос 1) и расшифровать остальные тексты.
  5. _Перечислите преимущества шифрования одним ключом двух открытых текстов._
Это позволяет упростить разработку шифровальных и дешифровальных систем. Если мы реализуем обмен, например, между двумя компьютерами, то удобно использовать единый ключ для всех данных.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лабораторной работы я изучил теорию и освоил на практике применение режима однократного гаммирования на примере кодирования различных исходных текстов одним ключом.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внимание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8</dc:title>
  <dc:creator>Дзугаева Лилия Владиславовна</dc:creator>
  <cp:keywords/>
  <dcterms:created xsi:type="dcterms:W3CDTF">2021-12-18T08:42:27Z</dcterms:created>
  <dcterms:modified xsi:type="dcterms:W3CDTF">2021-12-18T08:42:27Z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mainfont">
    <vt:lpwstr>PT Serif</vt:lpwstr>
  </property>
  <property fmtid="{D5CDD505-2E9C-101B-9397-08002B2CF9AE}" pid="5" name="monofont">
    <vt:lpwstr>PT Mono</vt:lpwstr>
  </property>
  <property fmtid="{D5CDD505-2E9C-101B-9397-08002B2CF9AE}" pid="6" name="romanfont">
    <vt:lpwstr>PT Serif</vt:lpwstr>
  </property>
  <property fmtid="{D5CDD505-2E9C-101B-9397-08002B2CF9AE}" pid="7" name="sansfont">
    <vt:lpwstr>PT Sans</vt:lpwstr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</Properties>
</file>