
<file path=[Content_Types].xml><?xml version="1.0" encoding="utf-8"?>
<Types xmlns="http://schemas.openxmlformats.org/package/2006/content-types">
  <Default Extension="png" ContentType="image/png"/>
  <Default Extension="bin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26"/>
  </p:notesMasterIdLst>
  <p:sldIdLst>
    <p:sldId id="258" r:id="rId3"/>
    <p:sldId id="256" r:id="rId4"/>
    <p:sldId id="257" r:id="rId5"/>
    <p:sldId id="260" r:id="rId6"/>
    <p:sldId id="268" r:id="rId7"/>
    <p:sldId id="272" r:id="rId8"/>
    <p:sldId id="273" r:id="rId9"/>
    <p:sldId id="274" r:id="rId10"/>
    <p:sldId id="280" r:id="rId11"/>
    <p:sldId id="267" r:id="rId12"/>
    <p:sldId id="275" r:id="rId13"/>
    <p:sldId id="276" r:id="rId14"/>
    <p:sldId id="277" r:id="rId15"/>
    <p:sldId id="269" r:id="rId16"/>
    <p:sldId id="281" r:id="rId17"/>
    <p:sldId id="282" r:id="rId18"/>
    <p:sldId id="283" r:id="rId19"/>
    <p:sldId id="284" r:id="rId20"/>
    <p:sldId id="285" r:id="rId21"/>
    <p:sldId id="286" r:id="rId22"/>
    <p:sldId id="270" r:id="rId23"/>
    <p:sldId id="271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5674" autoAdjust="0"/>
  </p:normalViewPr>
  <p:slideViewPr>
    <p:cSldViewPr snapToGrid="0">
      <p:cViewPr varScale="1">
        <p:scale>
          <a:sx n="65" d="100"/>
          <a:sy n="65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  <a:p>
            <a:r>
              <a:rPr lang="en-US" dirty="0"/>
              <a:t>Summary:</a:t>
            </a:r>
          </a:p>
          <a:p>
            <a:r>
              <a:rPr lang="en-US" dirty="0"/>
              <a:t>Node.js is an open-source, cross-platform JavaScript run-time environment that executes JavaScript code outside of a browser. Typically, JavaScript is used primarily for client-side scripting, in which scripts written in JavaScript are embedded in a webpage's HTML and run client-side by a JavaScript engine in the user's web browser. Node.js lets developers use JavaScript to write Command Line tools and for server-side scripting—running scripts server-side to produce dynamic web page content before the page is sent to the user's web browser. Consequently, Node.js represents a "JavaScript everywhere" paradigm, unifying web application development around a single programming language, rather than different languages for server side and client side scripts.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lenguajes como Java™ y PHP, cada conexión genera un nuevo hilo que potencialmente viene acompañado de 2 MB de memoria.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lugar de generar un nuevo hilo de OS para cada conexión (y de asignarle la memoria acompañante), cada conexión dispara una ejecución de evento dentro del proceso del motor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también afirma que nunca se quedará en punto muerto, porque no se permiten bloqueos y porque no se bloquea directamente para llamados E/S.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afirma que un servidor que lo ejecute puede soportar decenas de miles de conexiones concurrentes.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8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lenguajes como Java™ y PHP, cada conexión genera un nuevo hilo que potencialmente viene acompañado de 2 MB de memoria.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lugar de generar un nuevo hilo de OS para cada conexión (y de asignarle la memoria acompañante), cada conexión dispara una ejecución de evento dentro del proceso del motor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también afirma que nunca se quedará en punto muerto, porque no se permiten bloqueos y porque no se bloquea directamente para llamados E/S.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afirma que un servidor que lo ejecute puede soportar decenas de miles de conexiones concurrentes.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de.j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asyn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yan_Dahl.jpg" TargetMode="External"/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/2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7DDF-2101-624E-9169-C2F53826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Nodejs?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3AD1-E84E-F744-BD76-F9202BC2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not a server host (Apache, Tomcat, IIS)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add modules inside the node.(SSL, Dynamic Pages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NodeJS Contains hundreds of modules.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3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8B4E-7D54-FA4D-8F5A-B49D541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types of API functions in Node.js.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C27B-5DC5-A64C-8398-B3B53D44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two types of functions in Node.js.:</a:t>
            </a:r>
          </a:p>
          <a:p>
            <a:r>
              <a:rPr lang="en-US" dirty="0"/>
              <a:t>Blocking functions - In a blocking operation, all other code is blocked from executing until an I/O event that is being waited on occurs. Blocking functions execute synchronously</a:t>
            </a:r>
          </a:p>
          <a:p>
            <a:r>
              <a:rPr lang="en-US" dirty="0"/>
              <a:t>For example: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fs = require('fs');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data = </a:t>
            </a:r>
            <a:r>
              <a:rPr lang="en-US" dirty="0" err="1"/>
              <a:t>fs.readFileSync</a:t>
            </a:r>
            <a:r>
              <a:rPr lang="en-US" dirty="0"/>
              <a:t>('/</a:t>
            </a:r>
            <a:r>
              <a:rPr lang="en-US" dirty="0" err="1"/>
              <a:t>file.md</a:t>
            </a:r>
            <a:r>
              <a:rPr lang="en-US" dirty="0"/>
              <a:t>'); // blocks here until file is read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moreWork</a:t>
            </a:r>
            <a:r>
              <a:rPr lang="en-US" dirty="0"/>
              <a:t>(); will run after </a:t>
            </a:r>
            <a:r>
              <a:rPr lang="en-US" dirty="0" err="1"/>
              <a:t>console.log</a:t>
            </a:r>
            <a:endParaRPr lang="en-US" dirty="0"/>
          </a:p>
          <a:p>
            <a:r>
              <a:rPr lang="en-US" dirty="0"/>
              <a:t>The second line of code blocks the execution of additional JavaScript until the entire file is read. </a:t>
            </a:r>
            <a:r>
              <a:rPr lang="en-US" dirty="0" err="1"/>
              <a:t>moreWork</a:t>
            </a:r>
            <a:r>
              <a:rPr lang="en-US" dirty="0"/>
              <a:t> () will only be called after </a:t>
            </a:r>
            <a:r>
              <a:rPr lang="en-US" dirty="0" err="1"/>
              <a:t>Console.log</a:t>
            </a:r>
            <a:endParaRPr lang="en-US" dirty="0"/>
          </a:p>
          <a:p>
            <a:r>
              <a:rPr lang="en-US" dirty="0"/>
              <a:t>Non-blocking functions - In a non-blocking operation, multiple I/O calls can be performed without the execution of the program being halted.  Non-blocking functions execute asynchronously.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9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196D-9540-484C-A2E2-FC8538A0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4EE2-2A44-7847-8DF8-9DA12268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 err="1"/>
              <a:t>const</a:t>
            </a:r>
            <a:r>
              <a:rPr lang="en-US" dirty="0"/>
              <a:t> fs = require('fs');</a:t>
            </a:r>
            <a:br>
              <a:rPr lang="en-US" dirty="0"/>
            </a:br>
            <a:r>
              <a:rPr lang="en-US" dirty="0" err="1"/>
              <a:t>fs.readFile</a:t>
            </a:r>
            <a:r>
              <a:rPr lang="en-US" dirty="0"/>
              <a:t>('/</a:t>
            </a:r>
            <a:r>
              <a:rPr lang="en-US" dirty="0" err="1"/>
              <a:t>file.md</a:t>
            </a:r>
            <a:r>
              <a:rPr lang="en-US" dirty="0"/>
              <a:t>', (err, data) =&gt; {</a:t>
            </a:r>
            <a:br>
              <a:rPr lang="en-US" dirty="0"/>
            </a:br>
            <a:r>
              <a:rPr lang="en-US" dirty="0"/>
              <a:t>  if (err) throw err;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console.log</a:t>
            </a:r>
            <a:r>
              <a:rPr lang="en-US" dirty="0"/>
              <a:t>(data);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moreWork</a:t>
            </a:r>
            <a:r>
              <a:rPr lang="en-US" dirty="0"/>
              <a:t>(); will run before </a:t>
            </a:r>
            <a:r>
              <a:rPr lang="en-US" dirty="0" err="1"/>
              <a:t>console.log</a:t>
            </a:r>
            <a:endParaRPr lang="en-US" dirty="0"/>
          </a:p>
          <a:p>
            <a:r>
              <a:rPr lang="en-US" dirty="0"/>
              <a:t>Since </a:t>
            </a:r>
            <a:r>
              <a:rPr lang="en-US" dirty="0" err="1"/>
              <a:t>fs.readFile</a:t>
            </a:r>
            <a:r>
              <a:rPr lang="en-US" dirty="0"/>
              <a:t> () is non-blocking, </a:t>
            </a:r>
            <a:r>
              <a:rPr lang="en-US" dirty="0" err="1"/>
              <a:t>moreWork</a:t>
            </a:r>
            <a:r>
              <a:rPr lang="en-US" dirty="0"/>
              <a:t> () does not have to wait for the file read to complete before being called. This allows for higher throughput.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FA14-5209-574F-A2F3-BDAE53E3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is the difference between Node.js and Ajax?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74C9-3458-0E4A-B73C-484913E7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and Ajax (Asynchronous JavaScript and XML) are the advanced implementation of JavaScript. They all serve completely different purposes.  </a:t>
            </a:r>
          </a:p>
          <a:p>
            <a:r>
              <a:rPr lang="en-US" dirty="0"/>
              <a:t>Ajax is primarily designed for dynamically updating a particular section of a page’s content, without having to update the entire page.</a:t>
            </a:r>
            <a:r>
              <a:rPr lang="en-US"/>
              <a:t> </a:t>
            </a:r>
          </a:p>
          <a:p>
            <a:endParaRPr lang="en-US" dirty="0"/>
          </a:p>
          <a:p>
            <a:r>
              <a:rPr lang="en-US" dirty="0"/>
              <a:t>Node.js is used for developing client-server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3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5F61-31E7-104E-AA1E-92313D1B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39E7-71AA-3845-83FA-53578984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install from</a:t>
            </a:r>
          </a:p>
          <a:p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1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9E9-BFA1-40B0-BB41-030EA9B7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1ABAC-68F1-4C74-BFD6-1E6EAFEB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Null</a:t>
            </a:r>
          </a:p>
          <a:p>
            <a:r>
              <a:rPr lang="en-US" dirty="0" err="1"/>
              <a:t>RegExp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2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FA51F-93CE-4E50-B312-2551601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D9626-5D09-4555-9B90-8E154B29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 Typing : JavaScript in Node.js supports loose typing like the browser's JavaScript. Use </a:t>
            </a:r>
            <a:r>
              <a:rPr lang="en-US" dirty="0" err="1"/>
              <a:t>var</a:t>
            </a:r>
            <a:r>
              <a:rPr lang="en-US" dirty="0"/>
              <a:t> keyword to declare a variable of any type.</a:t>
            </a:r>
          </a:p>
          <a:p>
            <a:endParaRPr lang="en-US" dirty="0"/>
          </a:p>
          <a:p>
            <a:r>
              <a:rPr lang="en-US" dirty="0"/>
              <a:t>Object Literal : Object literal syntax is same as browser's JavaScript.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0A2062-C335-4DA4-9A76-E08B4482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17" y="4186084"/>
            <a:ext cx="2457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9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89BBB-6D82-4629-ADDA-F17FDCB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64" y="501445"/>
            <a:ext cx="9720073" cy="5973097"/>
          </a:xfrm>
        </p:spPr>
        <p:txBody>
          <a:bodyPr/>
          <a:lstStyle/>
          <a:p>
            <a:r>
              <a:rPr lang="en-US" b="1" dirty="0"/>
              <a:t>Buffer: </a:t>
            </a:r>
            <a:r>
              <a:rPr lang="en-US" dirty="0"/>
              <a:t>Node.js includes an additional data type called Buffer (not available in browser's JavaScript). Buffer is mainly used to store binary data, while reading from a file or receiving packets over the network.</a:t>
            </a:r>
          </a:p>
          <a:p>
            <a:r>
              <a:rPr lang="en-US" b="1" dirty="0"/>
              <a:t>process object:  </a:t>
            </a:r>
            <a:r>
              <a:rPr lang="en-US" dirty="0"/>
              <a:t>Each Node.js script runs in a process. It includes </a:t>
            </a:r>
            <a:r>
              <a:rPr lang="en-US" b="1" dirty="0"/>
              <a:t>process</a:t>
            </a:r>
            <a:r>
              <a:rPr lang="en-US" dirty="0"/>
              <a:t> object to get all the information about the current process of Node.js application.</a:t>
            </a:r>
          </a:p>
          <a:p>
            <a:r>
              <a:rPr lang="en-US" dirty="0"/>
              <a:t>The following example shows how to get process information in REPL using </a:t>
            </a:r>
            <a:r>
              <a:rPr lang="en-US" b="1" dirty="0"/>
              <a:t>process</a:t>
            </a:r>
            <a:r>
              <a:rPr lang="en-US" dirty="0"/>
              <a:t> object</a:t>
            </a:r>
          </a:p>
          <a:p>
            <a:r>
              <a:rPr lang="en-US" b="1" dirty="0"/>
              <a:t>Defaults to local: </a:t>
            </a:r>
            <a:r>
              <a:rPr lang="en-US" dirty="0"/>
              <a:t>Node's JavaScript is different from browser's JavaScript when it comes to global scope. In the browser's JavaScript, variables declared without </a:t>
            </a:r>
            <a:r>
              <a:rPr lang="en-US" dirty="0" err="1"/>
              <a:t>var</a:t>
            </a:r>
            <a:r>
              <a:rPr lang="en-US" dirty="0"/>
              <a:t> keyword become global. In Node.js, everything becomes local by default.</a:t>
            </a:r>
          </a:p>
          <a:p>
            <a:r>
              <a:rPr lang="en-US" b="1" dirty="0"/>
              <a:t>Access Global Scope:</a:t>
            </a:r>
            <a:r>
              <a:rPr lang="en-US" dirty="0"/>
              <a:t> In a browser, global scope is the window object. In Node.js, </a:t>
            </a:r>
            <a:r>
              <a:rPr lang="en-US" b="1" dirty="0"/>
              <a:t>global</a:t>
            </a:r>
            <a:r>
              <a:rPr lang="en-US" dirty="0"/>
              <a:t> object represents the global scope.</a:t>
            </a:r>
          </a:p>
          <a:p>
            <a:r>
              <a:rPr lang="en-US" dirty="0"/>
              <a:t>To add something in global scope, you need to export it using export or </a:t>
            </a:r>
            <a:r>
              <a:rPr lang="en-US" dirty="0" err="1"/>
              <a:t>module.export</a:t>
            </a:r>
            <a:r>
              <a:rPr lang="en-US" dirty="0"/>
              <a:t>. The same way, import modules/object using require() function to access it from the global scope.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8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710B-BEC0-4FE6-B12D-BA4DF4A1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Console - REPL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433EC-9E65-47D5-BF2F-369F0B59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comes with virtual environment called REPL (aka Node shell). REPL stands for Read-</a:t>
            </a:r>
            <a:r>
              <a:rPr lang="en-US" dirty="0" err="1"/>
              <a:t>Eval</a:t>
            </a:r>
            <a:r>
              <a:rPr lang="en-US" dirty="0"/>
              <a:t>-Print-Loop. It is a quick and easy way to test simple Node.js/JavaScript code.</a:t>
            </a:r>
          </a:p>
          <a:p>
            <a:r>
              <a:rPr lang="en-US" dirty="0"/>
              <a:t>To launch the REPL (Node shell), open command prompt (in Windows) or terminal (in Mac or UNIX/Linux) and type </a:t>
            </a:r>
            <a:r>
              <a:rPr lang="en-US" i="1" dirty="0"/>
              <a:t>node</a:t>
            </a:r>
            <a:r>
              <a:rPr lang="en-US" dirty="0"/>
              <a:t> as shown below. It will change the prompt to &gt; in Windows and MAC.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F2CCA-72DB-4882-B87D-F4221852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EventEmitter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20D24-B180-4DAC-B2F6-F3EFEA0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allows us to create and handle custom events easily by using events module. Event module includes </a:t>
            </a:r>
            <a:r>
              <a:rPr lang="en-US" dirty="0" err="1"/>
              <a:t>EventEmitter</a:t>
            </a:r>
            <a:r>
              <a:rPr lang="en-US" dirty="0"/>
              <a:t> class which can be used to raise and handle custom events.</a:t>
            </a:r>
          </a:p>
          <a:p>
            <a:endParaRPr lang="en-US" dirty="0"/>
          </a:p>
          <a:p>
            <a:r>
              <a:rPr lang="en-US" dirty="0"/>
              <a:t>http://www.tutorialsteacher.com/nodejs/nodejs-eventemitter</a:t>
            </a:r>
          </a:p>
        </p:txBody>
      </p:sp>
    </p:spTree>
    <p:extLst>
      <p:ext uri="{BB962C8B-B14F-4D97-AF65-F5344CB8AC3E}">
        <p14:creationId xmlns:p14="http://schemas.microsoft.com/office/powerpoint/2010/main" val="8938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5028036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Node.js is an open-source, cross-platform JavaScript run-time environment that executes JavaScript code outside of a browser. Typically, JavaScript is used primarily for client-side scripting, in which scripts written in JavaScript are embedded in a webpage's HTML and run client-side by a JavaScript engine in the user's web browser. Node.js lets developers use JavaScript to write Command Line tools and for server-side scripting—running scripts server-side to produce dynamic web page content before the page is sent to the user's web browser. Consequently, Node.js represents a "JavaScr...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6211660" y="1876798"/>
            <a:ext cx="5237389" cy="40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Developer: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Joyent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Written in: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C, C++, JavaScript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Stable release: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11.1.0 / November 2, 2018, 6 days ago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</a:rPr>
              <a:t>License: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cs typeface="Helvetica Neue Light" panose="020B0402040204020203" pitchFamily="34" charset="0"/>
              </a:rPr>
              <a:t>MIT license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799AA-92A3-4C77-A060-A0F36F75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18C75-61F6-4FC7-8B5F-9ECB10DE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677F55-B309-421F-978A-CEA1E82C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5" y="614713"/>
            <a:ext cx="6667500" cy="49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998D-FDF3-E246-A7C8-6BBE2BC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npm</a:t>
            </a:r>
            <a:r>
              <a:rPr lang="en-US" dirty="0"/>
              <a:t>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963F-4A1F-D643-9849-6F6108DF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npm</a:t>
            </a:r>
            <a:r>
              <a:rPr lang="en-US" dirty="0"/>
              <a:t> is a package manager for the JavaScript programming language. It is the default package manager for the JavaScript runtime environment </a:t>
            </a:r>
            <a:r>
              <a:rPr lang="en-US" b="1" dirty="0"/>
              <a:t>Node</a:t>
            </a:r>
            <a:r>
              <a:rPr lang="en-US" dirty="0"/>
              <a:t>.js. It consists of a command line client, also called </a:t>
            </a:r>
            <a:r>
              <a:rPr lang="en-US" b="1" dirty="0" err="1"/>
              <a:t>npm</a:t>
            </a:r>
            <a:r>
              <a:rPr lang="en-US" dirty="0"/>
              <a:t>, and an online database of public and paid-for private packages, called the </a:t>
            </a:r>
            <a:r>
              <a:rPr lang="en-US" b="1" dirty="0" err="1"/>
              <a:t>npm</a:t>
            </a:r>
            <a:r>
              <a:rPr lang="en-US" dirty="0"/>
              <a:t> registry.</a:t>
            </a:r>
          </a:p>
        </p:txBody>
      </p:sp>
    </p:spTree>
    <p:extLst>
      <p:ext uri="{BB962C8B-B14F-4D97-AF65-F5344CB8AC3E}">
        <p14:creationId xmlns:p14="http://schemas.microsoft.com/office/powerpoint/2010/main" val="4741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685A-761D-234B-9FB7-7B890BA6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nodes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ABA39-D59A-1948-949F-602A66315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599" y="760681"/>
            <a:ext cx="2957989" cy="1148686"/>
          </a:xfr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BBEA37A-EC81-4F60-A6D4-FC31328A77E5}"/>
              </a:ext>
            </a:extLst>
          </p:cNvPr>
          <p:cNvSpPr txBox="1">
            <a:spLocks/>
          </p:cNvSpPr>
          <p:nvPr/>
        </p:nvSpPr>
        <p:spPr>
          <a:xfrm>
            <a:off x="1549421" y="245137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https://colorlib.com/wp/npm-packages-node-js/</a:t>
            </a:r>
          </a:p>
          <a:p>
            <a:endParaRPr lang="en-US"/>
          </a:p>
          <a:p>
            <a:r>
              <a:rPr lang="en-US"/>
              <a:t>https://www.creativebloq.com/features/20-nodejs-modules-you-need-to-know/2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77F30-703A-4693-8A3A-2DF3BC09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Defects (</a:t>
            </a:r>
            <a:r>
              <a:rPr lang="en-US" b="1" dirty="0"/>
              <a:t>How can you avoid callback hells?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F0E47-3478-46E9-A984-A0ABF68A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ways to solve the issue of callback hells:</a:t>
            </a:r>
          </a:p>
          <a:p>
            <a:r>
              <a:rPr lang="en-US" b="1" dirty="0"/>
              <a:t>modularization</a:t>
            </a:r>
            <a:r>
              <a:rPr lang="en-US" dirty="0"/>
              <a:t>: break callbacks into independent functions</a:t>
            </a:r>
          </a:p>
          <a:p>
            <a:r>
              <a:rPr lang="en-US" dirty="0"/>
              <a:t>use a </a:t>
            </a:r>
            <a:r>
              <a:rPr lang="en-US" b="1" dirty="0"/>
              <a:t>control flow library</a:t>
            </a:r>
            <a:r>
              <a:rPr lang="en-US" dirty="0"/>
              <a:t>, like </a:t>
            </a:r>
            <a:r>
              <a:rPr lang="en-US" dirty="0" err="1">
                <a:hlinkClick r:id="rId2"/>
              </a:rPr>
              <a:t>async</a:t>
            </a:r>
            <a:endParaRPr lang="en-US" dirty="0"/>
          </a:p>
          <a:p>
            <a:r>
              <a:rPr lang="en-US" dirty="0"/>
              <a:t>use </a:t>
            </a:r>
            <a:r>
              <a:rPr lang="en-US" b="1" dirty="0"/>
              <a:t>generators with Promises</a:t>
            </a:r>
            <a:endParaRPr lang="en-US" dirty="0"/>
          </a:p>
          <a:p>
            <a:r>
              <a:rPr lang="en-US" dirty="0"/>
              <a:t>use </a:t>
            </a:r>
            <a:r>
              <a:rPr lang="en-US" b="1" dirty="0" err="1"/>
              <a:t>async</a:t>
            </a:r>
            <a:r>
              <a:rPr lang="en-US" b="1" dirty="0"/>
              <a:t>/await</a:t>
            </a:r>
            <a:r>
              <a:rPr lang="en-US" dirty="0"/>
              <a:t> </a:t>
            </a:r>
            <a:r>
              <a:rPr lang="en-US" i="1" dirty="0"/>
              <a:t>(note that it is only available in the latest v7 release and not in the LTS version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3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Ryan Dahl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Joyent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JavaScript library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JSGI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History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pic>
        <p:nvPicPr>
          <p:cNvPr id="4" name="Picture 3" descr="Ryan Dah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80" y="640080"/>
            <a:ext cx="3718560" cy="557784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David Calhoun / </a:t>
            </a:r>
            <a:r>
              <a:rPr lang="en-US" dirty="0">
                <a:hlinkClick r:id="rId4"/>
              </a:rPr>
              <a:t>CC BY 2.0</a:t>
            </a:r>
          </a:p>
        </p:txBody>
      </p:sp>
    </p:spTree>
    <p:extLst>
      <p:ext uri="{BB962C8B-B14F-4D97-AF65-F5344CB8AC3E}">
        <p14:creationId xmlns:p14="http://schemas.microsoft.com/office/powerpoint/2010/main" val="409575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7DDF-2101-624E-9169-C2F53826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born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3AD1-E84E-F744-BD76-F9202BC2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born from the JavaScript V8 write by GOOGLE. (Super Faster interpretation language)</a:t>
            </a:r>
          </a:p>
          <a:p>
            <a:endParaRPr lang="en-US" dirty="0"/>
          </a:p>
          <a:p>
            <a:r>
              <a:rPr lang="en-US" dirty="0"/>
              <a:t>It was created by Ryan Dahl in 2009 and its evolution is sponsored by the company </a:t>
            </a:r>
            <a:r>
              <a:rPr lang="en-US" dirty="0" err="1"/>
              <a:t>Joyent</a:t>
            </a:r>
            <a:r>
              <a:rPr lang="en-US" dirty="0"/>
              <a:t>, which also has a contract with Dahl on staff</a:t>
            </a:r>
          </a:p>
        </p:txBody>
      </p:sp>
    </p:spTree>
    <p:extLst>
      <p:ext uri="{BB962C8B-B14F-4D97-AF65-F5344CB8AC3E}">
        <p14:creationId xmlns:p14="http://schemas.microsoft.com/office/powerpoint/2010/main" val="158740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C517-F12C-0C49-9D47-B0893351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5CA2-9486-D74C-9916-85B62C6C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Node.js makes building scalable network programs easy. Some of its advantages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generally fast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almost never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offers a unified programming language and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Everything is asynchronous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yields great concurrency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76A-582E-3A4F-B4B5-687F7B2E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features of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99431-5A47-894A-B1CD-FDB3805A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 single-threaded but highly scalable system that utilizes JavaScript as its scripting language. It uses asynchronous, event-driven I/O instead of separate processes or threads. It is able to achieve high output via single-threaded event loop and non-blocking I/O.</a:t>
            </a:r>
          </a:p>
        </p:txBody>
      </p:sp>
    </p:spTree>
    <p:extLst>
      <p:ext uri="{BB962C8B-B14F-4D97-AF65-F5344CB8AC3E}">
        <p14:creationId xmlns:p14="http://schemas.microsoft.com/office/powerpoint/2010/main" val="572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0CC8-A4CB-C14B-AD42-F204AA9F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Node.js Single-threaded?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73C3-2720-664B-8B01-E55C3421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single-threaded for </a:t>
            </a:r>
            <a:r>
              <a:rPr lang="en-US" dirty="0" err="1"/>
              <a:t>async</a:t>
            </a:r>
            <a:r>
              <a:rPr lang="en-US" dirty="0"/>
              <a:t> processing. By doing </a:t>
            </a:r>
            <a:r>
              <a:rPr lang="en-US" dirty="0" err="1"/>
              <a:t>async</a:t>
            </a:r>
            <a:r>
              <a:rPr lang="en-US" dirty="0"/>
              <a:t> processing on a single-thread under typical web loads, more performance and scalability can be achieved as opposed to the typical thread-based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5600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58A0-C7EC-4215-9B77-395BCF9B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2DC7B92-E04F-4C69-9672-293DB478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77" y="114544"/>
            <a:ext cx="8020665" cy="6158240"/>
          </a:xfrm>
        </p:spPr>
      </p:pic>
    </p:spTree>
    <p:extLst>
      <p:ext uri="{BB962C8B-B14F-4D97-AF65-F5344CB8AC3E}">
        <p14:creationId xmlns:p14="http://schemas.microsoft.com/office/powerpoint/2010/main" val="323999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4482</TotalTime>
  <Words>1191</Words>
  <Application>Microsoft Office PowerPoint</Application>
  <PresentationFormat>Panorámica</PresentationFormat>
  <Paragraphs>112</Paragraphs>
  <Slides>23</Slides>
  <Notes>3</Notes>
  <HiddenSlides>2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7" baseType="lpstr">
      <vt:lpstr>Arial</vt:lpstr>
      <vt:lpstr>Calibri</vt:lpstr>
      <vt:lpstr>Helvetica</vt:lpstr>
      <vt:lpstr>Helvetica Neue</vt:lpstr>
      <vt:lpstr>Helvetica Neue Light</vt:lpstr>
      <vt:lpstr>Segoe UI</vt:lpstr>
      <vt:lpstr>Segoe UI Light</vt:lpstr>
      <vt:lpstr>Segoe UI Semilight</vt:lpstr>
      <vt:lpstr>Segoe UI Symbol</vt:lpstr>
      <vt:lpstr>Tw Cen MT</vt:lpstr>
      <vt:lpstr>Tw Cen MT Condensed</vt:lpstr>
      <vt:lpstr>Wingdings 3</vt:lpstr>
      <vt:lpstr>Integral</vt:lpstr>
      <vt:lpstr>QuickStarter Theme</vt:lpstr>
      <vt:lpstr>Node.js</vt:lpstr>
      <vt:lpstr>Here's your outline to get started</vt:lpstr>
      <vt:lpstr>Related topics to research</vt:lpstr>
      <vt:lpstr>History</vt:lpstr>
      <vt:lpstr>how was born NodeJS</vt:lpstr>
      <vt:lpstr>Why use Node.js?</vt:lpstr>
      <vt:lpstr>What are the features of Node.js?</vt:lpstr>
      <vt:lpstr>Why is Node.js Single-threaded?</vt:lpstr>
      <vt:lpstr>Presentación de PowerPoint</vt:lpstr>
      <vt:lpstr>What is not Nodejs? </vt:lpstr>
      <vt:lpstr>Name the types of API functions in Node.js.</vt:lpstr>
      <vt:lpstr>Presentación de PowerPoint</vt:lpstr>
      <vt:lpstr> What is the difference between Node.js and Ajax? </vt:lpstr>
      <vt:lpstr>INSTALLING NODEJS</vt:lpstr>
      <vt:lpstr>Data Types</vt:lpstr>
      <vt:lpstr>Presentación de PowerPoint</vt:lpstr>
      <vt:lpstr>Presentación de PowerPoint</vt:lpstr>
      <vt:lpstr>Node.js Console - REPL </vt:lpstr>
      <vt:lpstr>Node.js EventEmitter </vt:lpstr>
      <vt:lpstr>Presentación de PowerPoint</vt:lpstr>
      <vt:lpstr>What npm is?</vt:lpstr>
      <vt:lpstr>Most important nodes libraries</vt:lpstr>
      <vt:lpstr>Defects (How can you avoid callback hells?)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Luis Vega Torres</dc:creator>
  <cp:lastModifiedBy>Luis Vega Torres</cp:lastModifiedBy>
  <cp:revision>8</cp:revision>
  <dcterms:created xsi:type="dcterms:W3CDTF">2018-12-05T14:33:13Z</dcterms:created>
  <dcterms:modified xsi:type="dcterms:W3CDTF">2018-12-13T20:06:19Z</dcterms:modified>
</cp:coreProperties>
</file>