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2" d="100"/>
          <a:sy n="72" d="100"/>
        </p:scale>
        <p:origin x="1239" y="4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49D05-6128-4D0D-A32A-06A5E73B386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9F42C-2DAE-424C-A4B8-3140182C3E9F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 dirty="0"/>
              <a:t>按一下以編輯標題</a:t>
            </a:r>
            <a:endParaRPr lang="zh-TW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dirty="0"/>
              <a:t>按一下以編輯副標題</a:t>
            </a:r>
            <a:endParaRPr lang="zh-TW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結尾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TW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按一下以編輯標題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85750" marR="0" lvl="0" indent="-2857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lang="zh-TW" altLang="en-US"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TW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TW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</a:t>
            </a:r>
            <a:r>
              <a:rPr lang="zh-TW" altLang="en-US" dirty="0">
                <a:sym typeface="+mn-ea"/>
              </a:rPr>
              <a:t>層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TW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</a:t>
            </a:r>
            <a:r>
              <a:rPr dirty="0">
                <a:sym typeface="+mn-ea"/>
              </a:rPr>
              <a:t>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TW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按一下以編輯母片文字樣式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TW" altLang="en-US" smtClean="0"/>
            </a:fld>
            <a:endParaRPr lang="zh-TW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TW" altLang="en-US" smtClean="0"/>
            </a:fld>
            <a:endParaRPr lang="zh-TW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dirty="0">
                <a:sym typeface="+mn-ea"/>
              </a:rPr>
              <a:t>按一下以編輯母片標題樣</a:t>
            </a:r>
            <a:r>
              <a:rPr lang="zh-TW" altLang="en-US" dirty="0"/>
              <a:t>式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TW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lang="zh-TW" altLang="en-US" dirty="0">
                <a:sym typeface="+mn-ea"/>
              </a:rPr>
              <a:t>按一下以編輯母片標題樣</a:t>
            </a:r>
            <a:r>
              <a:rPr dirty="0">
                <a:sym typeface="+mn-ea"/>
              </a:rPr>
              <a:t>式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TW" altLang="en-US" smtClean="0"/>
            </a:fld>
            <a:endParaRPr lang="zh-TW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2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字框 23"/>
          <p:cNvSpPr txBox="1"/>
          <p:nvPr/>
        </p:nvSpPr>
        <p:spPr>
          <a:xfrm>
            <a:off x="237490" y="74295"/>
            <a:ext cx="25095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HK" altLang="en-US" b="1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无发光框的端到端钻框</a:t>
            </a:r>
            <a:endParaRPr lang="zh-HK" altLang="en-US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文字框 20"/>
          <p:cNvSpPr txBox="1"/>
          <p:nvPr/>
        </p:nvSpPr>
        <p:spPr>
          <a:xfrm>
            <a:off x="1084580" y="4072255"/>
            <a:ext cx="20580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MobileNetV2_UNet</a:t>
            </a:r>
            <a:endParaRPr lang="en-US" altLang="zh-CN" sz="1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" name="文字框 25"/>
          <p:cNvSpPr txBox="1"/>
          <p:nvPr/>
        </p:nvSpPr>
        <p:spPr>
          <a:xfrm>
            <a:off x="3362325" y="4004310"/>
            <a:ext cx="1118235" cy="2679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0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HSV</a:t>
            </a:r>
            <a:endParaRPr lang="en-US" altLang="zh-CN" sz="10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8435" y="442595"/>
            <a:ext cx="5809615" cy="2317115"/>
          </a:xfrm>
          <a:prstGeom prst="rect">
            <a:avLst/>
          </a:prstGeom>
        </p:spPr>
      </p:pic>
      <p:sp>
        <p:nvSpPr>
          <p:cNvPr id="31" name="圆角矩形 30"/>
          <p:cNvSpPr/>
          <p:nvPr/>
        </p:nvSpPr>
        <p:spPr>
          <a:xfrm>
            <a:off x="2155190" y="2181860"/>
            <a:ext cx="3532505" cy="283845"/>
          </a:xfrm>
          <a:prstGeom prst="roundRect">
            <a:avLst/>
          </a:prstGeom>
          <a:ln w="190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414235" y="2225159"/>
            <a:ext cx="6310222" cy="369332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zh-HK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本周进度</a:t>
            </a:r>
            <a:endParaRPr lang="zh-CN" altLang="zh-HK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6414065" y="595205"/>
            <a:ext cx="5603693" cy="163004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、无人机修好之后，直接拿两个量化加速完的模型到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nx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上去跑，看一下推理耗时和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mask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的效果；</a:t>
            </a:r>
            <a:endParaRPr lang="en-US" altLang="zh-CN" sz="16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、在同一台笔记本上跑三个模型，比较一下纯推理模型的时间，同时对比一下效果（目前看来新训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Mobilenet_v3_small+DeepLabv3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在远端分割效果最好），如果推理时间差不多，就对新模型做量化加速再部署到飞机上看效果；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345485" y="3468580"/>
            <a:ext cx="5603693" cy="9531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模型时间测试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：测试打印了传统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HSV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DeepLabV3+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Mobilenet(320)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、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Mobilenet(640)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模型的各步骤时间，录制了各模型的运行效果，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Mobilenet(640)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模型时延较长，不能满足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&gt;55fps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的要求；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Mobilenet(320)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的识别精度不高，远距离捕捉不到框。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0435" y="5517515"/>
            <a:ext cx="1588135" cy="132715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0435" y="4155440"/>
            <a:ext cx="1587500" cy="1332865"/>
          </a:xfrm>
          <a:prstGeom prst="rect">
            <a:avLst/>
          </a:prstGeom>
        </p:spPr>
      </p:pic>
      <p:pic>
        <p:nvPicPr>
          <p:cNvPr id="39" name="图片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2211070" y="2788920"/>
            <a:ext cx="1588135" cy="1323975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15" y="5507990"/>
            <a:ext cx="1626870" cy="1353185"/>
          </a:xfrm>
          <a:prstGeom prst="rect">
            <a:avLst/>
          </a:prstGeom>
        </p:spPr>
      </p:pic>
      <p:pic>
        <p:nvPicPr>
          <p:cNvPr id="42" name="图片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265" y="4150995"/>
            <a:ext cx="1612265" cy="1348740"/>
          </a:xfrm>
          <a:prstGeom prst="rect">
            <a:avLst/>
          </a:prstGeom>
        </p:spPr>
      </p:pic>
      <p:pic>
        <p:nvPicPr>
          <p:cNvPr id="43" name="图片 4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915" y="2785745"/>
            <a:ext cx="1618615" cy="1314450"/>
          </a:xfrm>
          <a:prstGeom prst="rect">
            <a:avLst/>
          </a:prstGeom>
        </p:spPr>
      </p:pic>
      <p:sp>
        <p:nvSpPr>
          <p:cNvPr id="44" name="Rectangle 1"/>
          <p:cNvSpPr>
            <a:spLocks noChangeArrowheads="1"/>
          </p:cNvSpPr>
          <p:nvPr/>
        </p:nvSpPr>
        <p:spPr bwMode="auto">
          <a:xfrm>
            <a:off x="4688840" y="5559425"/>
            <a:ext cx="5603875" cy="1391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zh-CN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下周计划：</a:t>
            </a:r>
            <a:endParaRPr kumimoji="0" lang="zh-CN" altLang="zh-CN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</a:pPr>
            <a:r>
              <a:rPr kumimoji="0" lang="zh-CN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数据集补充完善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：对数据集中的图片进行检查，对模糊的掩码，手动标点重新进行掩码框选，将之前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bag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中的图片、远端拍摄图片加入训练集中。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2.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重新训练模型：</a:t>
            </a:r>
            <a:r>
              <a:rPr kumimoji="0" lang="zh-CN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利用新数据集重新进行模型训练。</a:t>
            </a:r>
            <a:endParaRPr kumimoji="0" lang="zh-CN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模型实际飞行测试：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deepLabV3+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模型进行飞行测试。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6345485" y="4349325"/>
            <a:ext cx="5603693" cy="9531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3.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远端距离数据集补充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：拍摄了远处的图片，利用新的标定掩码的程序进行更加精确的掩码框选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4.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进行实际测试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离线效果不错但在线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DeepLabV3+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远距离会识别出灯管，产生很多噪点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15505" y="442714"/>
            <a:ext cx="6310222" cy="36830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zh-CN" altLang="zh-HK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本周</a:t>
            </a:r>
            <a:r>
              <a:rPr lang="zh-CN" altLang="zh-HK" sz="1800" b="1" dirty="0">
                <a:latin typeface="宋体" panose="02010600030101010101" pitchFamily="2" charset="-122"/>
                <a:ea typeface="宋体" panose="02010600030101010101" pitchFamily="2" charset="-122"/>
              </a:rPr>
              <a:t>计划</a:t>
            </a:r>
            <a:endParaRPr lang="zh-CN" altLang="zh-HK" sz="1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45485" y="2594820"/>
            <a:ext cx="5603693" cy="95313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1.</a:t>
            </a:r>
            <a:r>
              <a:rPr lang="zh-CN" altLang="en-US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平衡线程任务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：将掩码计算函数从相机线程移至控制线程，在使用传统方法和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DeepLabV3+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模型时双线程时间都在</a:t>
            </a:r>
            <a:r>
              <a:rPr lang="en-US" altLang="zh-CN" sz="1400" dirty="0">
                <a:latin typeface="宋体" panose="02010600030101010101" pitchFamily="2" charset="-122"/>
                <a:ea typeface="宋体" panose="02010600030101010101" pitchFamily="2" charset="-122"/>
              </a:rPr>
              <a:t>13ms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以内。用传统方法进行了三次实飞，近距离的两次成功过框，远距离的一次飞机撞到边框的下</a:t>
            </a:r>
            <a:r>
              <a:rPr lang="zh-CN" altLang="en-US" sz="1400" dirty="0">
                <a:latin typeface="宋体" panose="02010600030101010101" pitchFamily="2" charset="-122"/>
                <a:ea typeface="宋体" panose="02010600030101010101" pitchFamily="2" charset="-122"/>
              </a:rPr>
              <a:t>沿。</a:t>
            </a:r>
            <a:endParaRPr lang="zh-CN" altLang="en-US" sz="1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、2、3、6、8、10、11、12、15"/>
  <p:tag name="KSO_WM_TEMPLATE_SUBCATEGORY" val="0"/>
  <p:tag name="KSO_WM_TAG_VERSION" val="1.0"/>
  <p:tag name="KSO_WM_BEAUTIFY_FLAG" val="#wm#"/>
  <p:tag name="KSO_WM_TEMPLATE_INDEX" val="20187308"/>
  <p:tag name="KSO_WM_TEMPLATE_CATEGORY" val="custom"/>
</p:tagLst>
</file>

<file path=ppt/tags/tag62.xml><?xml version="1.0" encoding="utf-8"?>
<p:tagLst xmlns:p="http://schemas.openxmlformats.org/presentationml/2006/main">
  <p:tag name="KSO_WM_TEMPLATE_THUMBS_INDEX" val="1、2、3、6、8、10、11、12、15"/>
  <p:tag name="KSO_WM_SLIDE_MODEL_TYPE" val="cover"/>
  <p:tag name="KSO_WM_SLIDE_ID" val="custom20187308_1"/>
  <p:tag name="KSO_WM_TEMPLATE_SUBCATEGORY" val="0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佈景主題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662</Words>
  <Application>WPS 演示</Application>
  <PresentationFormat>宽屏</PresentationFormat>
  <Paragraphs>27</Paragraphs>
  <Slides>1</Slides>
  <Notes>1</Notes>
  <HiddenSlides>0</HiddenSlides>
  <MMClips>1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PMingLiU</vt:lpstr>
      <vt:lpstr>Segoe Print</vt:lpstr>
      <vt:lpstr>Calibri</vt:lpstr>
      <vt:lpstr>Office 佈景主題​​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2GGTFQ2</dc:creator>
  <cp:lastModifiedBy>陈凯涵</cp:lastModifiedBy>
  <cp:revision>314</cp:revision>
  <dcterms:created xsi:type="dcterms:W3CDTF">2018-07-25T09:21:00Z</dcterms:created>
  <dcterms:modified xsi:type="dcterms:W3CDTF">2025-07-25T07:48:29Z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F316847C39BD450C8F5E3C64C2E992CF_13</vt:lpwstr>
  </property>
</Properties>
</file>