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8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1D06-0C82-4B5F-89CA-100A90E455B4}" type="datetimeFigureOut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5BAD-2893-4E6D-88F6-19226DD58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40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1D06-0C82-4B5F-89CA-100A90E455B4}" type="datetimeFigureOut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5BAD-2893-4E6D-88F6-19226DD58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8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1D06-0C82-4B5F-89CA-100A90E455B4}" type="datetimeFigureOut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5BAD-2893-4E6D-88F6-19226DD58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53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1D06-0C82-4B5F-89CA-100A90E455B4}" type="datetimeFigureOut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5BAD-2893-4E6D-88F6-19226DD58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93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1D06-0C82-4B5F-89CA-100A90E455B4}" type="datetimeFigureOut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5BAD-2893-4E6D-88F6-19226DD58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727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1D06-0C82-4B5F-89CA-100A90E455B4}" type="datetimeFigureOut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5BAD-2893-4E6D-88F6-19226DD58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785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1D06-0C82-4B5F-89CA-100A90E455B4}" type="datetimeFigureOut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5BAD-2893-4E6D-88F6-19226DD58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81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1D06-0C82-4B5F-89CA-100A90E455B4}" type="datetimeFigureOut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5BAD-2893-4E6D-88F6-19226DD58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9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1D06-0C82-4B5F-89CA-100A90E455B4}" type="datetimeFigureOut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5BAD-2893-4E6D-88F6-19226DD58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097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1D06-0C82-4B5F-89CA-100A90E455B4}" type="datetimeFigureOut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5BAD-2893-4E6D-88F6-19226DD58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52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1D06-0C82-4B5F-89CA-100A90E455B4}" type="datetimeFigureOut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5BAD-2893-4E6D-88F6-19226DD58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59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C1D06-0C82-4B5F-89CA-100A90E455B4}" type="datetimeFigureOut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D5BAD-2893-4E6D-88F6-19226DD58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360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15616" y="1556792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Stub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1115616" y="2141240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Stub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1112939" y="2708920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Stub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1112939" y="3789040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Stub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1115616" y="436510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Stub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1115616" y="4941168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Stub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2339752" y="1412776"/>
            <a:ext cx="1380175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Node</a:t>
            </a:r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 smtClean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 smtClean="0"/>
          </a:p>
          <a:p>
            <a:pPr algn="ctr"/>
            <a:endParaRPr lang="zh-CN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2483768" y="1886140"/>
            <a:ext cx="1133680" cy="11108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Node</a:t>
            </a:r>
          </a:p>
          <a:p>
            <a:pPr algn="ctr"/>
            <a:r>
              <a:rPr lang="en-US" altLang="zh-CN" sz="1600" dirty="0" smtClean="0"/>
              <a:t>Controller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2339752" y="116632"/>
            <a:ext cx="1380175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Context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2339752" y="6021288"/>
            <a:ext cx="1380175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Context</a:t>
            </a:r>
            <a:endParaRPr lang="zh-CN" altLang="en-US" sz="1600" dirty="0"/>
          </a:p>
        </p:txBody>
      </p:sp>
      <p:cxnSp>
        <p:nvCxnSpPr>
          <p:cNvPr id="18" name="直接箭头连接符 17"/>
          <p:cNvCxnSpPr>
            <a:stCxn id="13" idx="2"/>
            <a:endCxn id="6" idx="0"/>
          </p:cNvCxnSpPr>
          <p:nvPr/>
        </p:nvCxnSpPr>
        <p:spPr>
          <a:xfrm>
            <a:off x="3029840" y="764704"/>
            <a:ext cx="0" cy="6480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39752" y="925904"/>
            <a:ext cx="1417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Bind Life Cycle</a:t>
            </a:r>
            <a:endParaRPr lang="zh-CN" alt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39752" y="3645024"/>
            <a:ext cx="1380175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Node</a:t>
            </a:r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 smtClean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 smtClean="0"/>
          </a:p>
          <a:p>
            <a:pPr algn="ctr"/>
            <a:endParaRPr lang="zh-CN" altLang="en-US" sz="1600" dirty="0"/>
          </a:p>
        </p:txBody>
      </p:sp>
      <p:sp>
        <p:nvSpPr>
          <p:cNvPr id="22" name="矩形 21"/>
          <p:cNvSpPr/>
          <p:nvPr/>
        </p:nvSpPr>
        <p:spPr>
          <a:xfrm>
            <a:off x="2483768" y="4077072"/>
            <a:ext cx="1133680" cy="11521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Node</a:t>
            </a:r>
          </a:p>
          <a:p>
            <a:pPr algn="ctr"/>
            <a:r>
              <a:rPr lang="en-US" altLang="zh-CN" sz="1600" dirty="0" smtClean="0"/>
              <a:t>Controller</a:t>
            </a:r>
            <a:endParaRPr lang="zh-CN" altLang="en-US" sz="1600" dirty="0"/>
          </a:p>
        </p:txBody>
      </p:sp>
      <p:cxnSp>
        <p:nvCxnSpPr>
          <p:cNvPr id="23" name="直接箭头连接符 22"/>
          <p:cNvCxnSpPr>
            <a:stCxn id="21" idx="2"/>
            <a:endCxn id="17" idx="0"/>
          </p:cNvCxnSpPr>
          <p:nvPr/>
        </p:nvCxnSpPr>
        <p:spPr>
          <a:xfrm>
            <a:off x="3029840" y="5373216"/>
            <a:ext cx="0" cy="6480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4" name="TextBox 2053"/>
          <p:cNvSpPr txBox="1"/>
          <p:nvPr/>
        </p:nvSpPr>
        <p:spPr>
          <a:xfrm>
            <a:off x="1708987" y="1886141"/>
            <a:ext cx="430887" cy="76771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Request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08987" y="4191149"/>
            <a:ext cx="430887" cy="76771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Request</a:t>
            </a:r>
          </a:p>
        </p:txBody>
      </p:sp>
      <p:sp>
        <p:nvSpPr>
          <p:cNvPr id="2055" name="矩形 2054"/>
          <p:cNvSpPr/>
          <p:nvPr/>
        </p:nvSpPr>
        <p:spPr>
          <a:xfrm>
            <a:off x="4499992" y="1412776"/>
            <a:ext cx="1296144" cy="396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Engine</a:t>
            </a:r>
          </a:p>
          <a:p>
            <a:pPr algn="ctr"/>
            <a:endParaRPr lang="en-US" altLang="zh-CN" sz="1600" dirty="0" smtClean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 smtClean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 smtClean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 smtClean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 smtClean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 smtClean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 smtClean="0"/>
          </a:p>
          <a:p>
            <a:pPr algn="ctr"/>
            <a:endParaRPr lang="zh-CN" altLang="en-US" sz="1600" dirty="0"/>
          </a:p>
        </p:txBody>
      </p:sp>
      <p:sp>
        <p:nvSpPr>
          <p:cNvPr id="42" name="矩形 41"/>
          <p:cNvSpPr/>
          <p:nvPr/>
        </p:nvSpPr>
        <p:spPr>
          <a:xfrm>
            <a:off x="6571422" y="1412776"/>
            <a:ext cx="1312946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Server</a:t>
            </a:r>
          </a:p>
          <a:p>
            <a:pPr algn="ctr"/>
            <a:endParaRPr lang="en-US" altLang="zh-CN" sz="1600" dirty="0" smtClean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 smtClean="0"/>
          </a:p>
          <a:p>
            <a:pPr algn="ctr"/>
            <a:endParaRPr lang="en-US" altLang="zh-CN" sz="1600" dirty="0" smtClean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 smtClean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 smtClean="0"/>
          </a:p>
          <a:p>
            <a:pPr algn="ctr"/>
            <a:endParaRPr lang="zh-CN" altLang="en-US" sz="1600" dirty="0"/>
          </a:p>
        </p:txBody>
      </p:sp>
      <p:sp>
        <p:nvSpPr>
          <p:cNvPr id="2057" name="矩形 2056"/>
          <p:cNvSpPr/>
          <p:nvPr/>
        </p:nvSpPr>
        <p:spPr>
          <a:xfrm>
            <a:off x="4644009" y="1988840"/>
            <a:ext cx="1008112" cy="7920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Memory</a:t>
            </a:r>
          </a:p>
          <a:p>
            <a:pPr algn="ctr"/>
            <a:r>
              <a:rPr lang="en-US" altLang="zh-CN" sz="1600" dirty="0" smtClean="0"/>
              <a:t>Engine</a:t>
            </a:r>
            <a:endParaRPr lang="zh-CN" altLang="en-US" sz="1600" dirty="0"/>
          </a:p>
        </p:txBody>
      </p:sp>
      <p:sp>
        <p:nvSpPr>
          <p:cNvPr id="45" name="矩形 44"/>
          <p:cNvSpPr/>
          <p:nvPr/>
        </p:nvSpPr>
        <p:spPr>
          <a:xfrm>
            <a:off x="4644344" y="3140968"/>
            <a:ext cx="1007777" cy="7920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Disk</a:t>
            </a:r>
          </a:p>
          <a:p>
            <a:pPr algn="ctr"/>
            <a:r>
              <a:rPr lang="en-US" altLang="zh-CN" sz="1600" dirty="0" smtClean="0"/>
              <a:t>Engine</a:t>
            </a:r>
            <a:endParaRPr lang="zh-CN" altLang="en-US" sz="1600" dirty="0"/>
          </a:p>
        </p:txBody>
      </p:sp>
      <p:sp>
        <p:nvSpPr>
          <p:cNvPr id="46" name="矩形 45"/>
          <p:cNvSpPr/>
          <p:nvPr/>
        </p:nvSpPr>
        <p:spPr>
          <a:xfrm>
            <a:off x="4644008" y="4293096"/>
            <a:ext cx="1008113" cy="7920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Network</a:t>
            </a:r>
          </a:p>
          <a:p>
            <a:pPr algn="ctr"/>
            <a:r>
              <a:rPr lang="en-US" altLang="zh-CN" sz="1600" dirty="0" smtClean="0"/>
              <a:t>Engine</a:t>
            </a:r>
            <a:endParaRPr lang="zh-CN" altLang="en-US" sz="1600" dirty="0"/>
          </a:p>
        </p:txBody>
      </p:sp>
      <p:sp>
        <p:nvSpPr>
          <p:cNvPr id="47" name="矩形 46"/>
          <p:cNvSpPr/>
          <p:nvPr/>
        </p:nvSpPr>
        <p:spPr>
          <a:xfrm>
            <a:off x="6715438" y="1988840"/>
            <a:ext cx="1008111" cy="7920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Memory</a:t>
            </a:r>
          </a:p>
          <a:p>
            <a:pPr algn="ctr"/>
            <a:r>
              <a:rPr lang="en-US" altLang="zh-CN" sz="1600" dirty="0" smtClean="0"/>
              <a:t>Cache Server</a:t>
            </a:r>
            <a:endParaRPr lang="zh-CN" altLang="en-US" sz="1600" dirty="0"/>
          </a:p>
        </p:txBody>
      </p:sp>
      <p:sp>
        <p:nvSpPr>
          <p:cNvPr id="48" name="矩形 47"/>
          <p:cNvSpPr/>
          <p:nvPr/>
        </p:nvSpPr>
        <p:spPr>
          <a:xfrm>
            <a:off x="6729575" y="3068960"/>
            <a:ext cx="993974" cy="7920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Disk</a:t>
            </a:r>
          </a:p>
          <a:p>
            <a:pPr algn="ctr"/>
            <a:r>
              <a:rPr lang="en-US" altLang="zh-CN" sz="1600" dirty="0" smtClean="0"/>
              <a:t>Cache Server</a:t>
            </a:r>
            <a:endParaRPr lang="zh-CN" alt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2340224" y="5527975"/>
            <a:ext cx="1417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Bind Life Cycle</a:t>
            </a:r>
            <a:endParaRPr lang="zh-CN" alt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65" name="矩形 2064"/>
          <p:cNvSpPr/>
          <p:nvPr/>
        </p:nvSpPr>
        <p:spPr>
          <a:xfrm>
            <a:off x="251520" y="1556792"/>
            <a:ext cx="432048" cy="38164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UI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8388424" y="1412776"/>
            <a:ext cx="432048" cy="26642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Device</a:t>
            </a:r>
            <a:endParaRPr lang="zh-CN" altLang="en-US" dirty="0"/>
          </a:p>
        </p:txBody>
      </p:sp>
      <p:cxnSp>
        <p:nvCxnSpPr>
          <p:cNvPr id="2070" name="直接箭头连接符 2069"/>
          <p:cNvCxnSpPr>
            <a:stCxn id="5" idx="3"/>
          </p:cNvCxnSpPr>
          <p:nvPr/>
        </p:nvCxnSpPr>
        <p:spPr>
          <a:xfrm>
            <a:off x="1691680" y="1772816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2" name="直接箭头连接符 2071"/>
          <p:cNvCxnSpPr>
            <a:stCxn id="7" idx="3"/>
          </p:cNvCxnSpPr>
          <p:nvPr/>
        </p:nvCxnSpPr>
        <p:spPr>
          <a:xfrm>
            <a:off x="1691680" y="235726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5" name="直接箭头连接符 2074"/>
          <p:cNvCxnSpPr>
            <a:stCxn id="8" idx="3"/>
          </p:cNvCxnSpPr>
          <p:nvPr/>
        </p:nvCxnSpPr>
        <p:spPr>
          <a:xfrm>
            <a:off x="1689003" y="2924944"/>
            <a:ext cx="6507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1708987" y="400506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1708987" y="458951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1706310" y="5157192"/>
            <a:ext cx="6507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7" name="直接箭头连接符 2076"/>
          <p:cNvCxnSpPr>
            <a:stCxn id="6" idx="3"/>
          </p:cNvCxnSpPr>
          <p:nvPr/>
        </p:nvCxnSpPr>
        <p:spPr>
          <a:xfrm flipV="1">
            <a:off x="3719927" y="2269996"/>
            <a:ext cx="780065" cy="6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9" name="直接箭头连接符 2078"/>
          <p:cNvCxnSpPr>
            <a:stCxn id="21" idx="3"/>
          </p:cNvCxnSpPr>
          <p:nvPr/>
        </p:nvCxnSpPr>
        <p:spPr>
          <a:xfrm>
            <a:off x="3719927" y="4509120"/>
            <a:ext cx="7800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42" idx="1"/>
          </p:cNvCxnSpPr>
          <p:nvPr/>
        </p:nvCxnSpPr>
        <p:spPr>
          <a:xfrm>
            <a:off x="5796136" y="2744924"/>
            <a:ext cx="7752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8383089" y="4229472"/>
            <a:ext cx="432048" cy="11437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Net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stCxn id="42" idx="3"/>
            <a:endCxn id="58" idx="1"/>
          </p:cNvCxnSpPr>
          <p:nvPr/>
        </p:nvCxnSpPr>
        <p:spPr>
          <a:xfrm>
            <a:off x="7884368" y="274492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5796136" y="4797152"/>
            <a:ext cx="25869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7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39</Words>
  <Application>Microsoft Office PowerPoint</Application>
  <PresentationFormat>全屏显示(4:3)</PresentationFormat>
  <Paragraphs>58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Shepherd Violet</dc:creator>
  <cp:lastModifiedBy>Shepherd Violet</cp:lastModifiedBy>
  <cp:revision>14</cp:revision>
  <dcterms:created xsi:type="dcterms:W3CDTF">2016-04-27T04:44:34Z</dcterms:created>
  <dcterms:modified xsi:type="dcterms:W3CDTF">2016-04-27T05:33:12Z</dcterms:modified>
</cp:coreProperties>
</file>