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a2fb682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a2fb682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a2fb682b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a2fb682b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a2fb682b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a2fb682b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a85bef8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a85bef8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a2fb682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a2fb682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a2fb682b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a2fb682b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a2fb682b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a2fb682b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a2fb682b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a2fb682b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965825"/>
            <a:ext cx="8520600" cy="113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NF26 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72700" y="4059525"/>
            <a:ext cx="210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Présenté par：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GAO Tianyang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ZANG Ziyuan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5400" y="2874700"/>
            <a:ext cx="92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21 avril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027625" y="2695750"/>
            <a:ext cx="116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17 mai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2" name="Google Shape;62;p14"/>
          <p:cNvCxnSpPr/>
          <p:nvPr/>
        </p:nvCxnSpPr>
        <p:spPr>
          <a:xfrm>
            <a:off x="272700" y="2252625"/>
            <a:ext cx="846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4"/>
          <p:cNvCxnSpPr>
            <a:endCxn id="60" idx="0"/>
          </p:cNvCxnSpPr>
          <p:nvPr/>
        </p:nvCxnSpPr>
        <p:spPr>
          <a:xfrm>
            <a:off x="515600" y="2244100"/>
            <a:ext cx="0" cy="63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4"/>
          <p:cNvCxnSpPr>
            <a:endCxn id="61" idx="0"/>
          </p:cNvCxnSpPr>
          <p:nvPr/>
        </p:nvCxnSpPr>
        <p:spPr>
          <a:xfrm>
            <a:off x="8611425" y="2260750"/>
            <a:ext cx="0" cy="43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975800" y="981425"/>
            <a:ext cx="166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Traitement initial de la base de données</a:t>
            </a:r>
            <a:endParaRPr sz="1200"/>
          </a:p>
        </p:txBody>
      </p:sp>
      <p:cxnSp>
        <p:nvCxnSpPr>
          <p:cNvPr id="66" name="Google Shape;66;p14"/>
          <p:cNvCxnSpPr>
            <a:stCxn id="65" idx="2"/>
          </p:cNvCxnSpPr>
          <p:nvPr/>
        </p:nvCxnSpPr>
        <p:spPr>
          <a:xfrm>
            <a:off x="1808000" y="1535525"/>
            <a:ext cx="0" cy="73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4"/>
          <p:cNvSpPr txBox="1"/>
          <p:nvPr/>
        </p:nvSpPr>
        <p:spPr>
          <a:xfrm>
            <a:off x="2434150" y="2874700"/>
            <a:ext cx="171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Planification et mise en œuvre de l'ETL</a:t>
            </a:r>
            <a:endParaRPr sz="1200"/>
          </a:p>
        </p:txBody>
      </p:sp>
      <p:cxnSp>
        <p:nvCxnSpPr>
          <p:cNvPr id="68" name="Google Shape;68;p14"/>
          <p:cNvCxnSpPr>
            <a:stCxn id="67" idx="0"/>
          </p:cNvCxnSpPr>
          <p:nvPr/>
        </p:nvCxnSpPr>
        <p:spPr>
          <a:xfrm rot="10800000">
            <a:off x="3289600" y="2243200"/>
            <a:ext cx="0" cy="63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3995200" y="796625"/>
            <a:ext cx="2540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Discussion sur les émissions de gaz à effet de serre et les calculs de localisation géographique</a:t>
            </a:r>
            <a:endParaRPr sz="1200"/>
          </a:p>
        </p:txBody>
      </p:sp>
      <p:cxnSp>
        <p:nvCxnSpPr>
          <p:cNvPr id="70" name="Google Shape;70;p14"/>
          <p:cNvCxnSpPr>
            <a:stCxn id="69" idx="2"/>
          </p:cNvCxnSpPr>
          <p:nvPr/>
        </p:nvCxnSpPr>
        <p:spPr>
          <a:xfrm>
            <a:off x="5265250" y="1535525"/>
            <a:ext cx="0" cy="7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/>
        </p:nvSpPr>
        <p:spPr>
          <a:xfrm>
            <a:off x="5847300" y="2969725"/>
            <a:ext cx="197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Répondez aux questions et créez des graphiques</a:t>
            </a:r>
            <a:endParaRPr sz="1200"/>
          </a:p>
        </p:txBody>
      </p:sp>
      <p:cxnSp>
        <p:nvCxnSpPr>
          <p:cNvPr id="72" name="Google Shape;72;p14"/>
          <p:cNvCxnSpPr>
            <a:stCxn id="71" idx="0"/>
          </p:cNvCxnSpPr>
          <p:nvPr/>
        </p:nvCxnSpPr>
        <p:spPr>
          <a:xfrm rot="10800000">
            <a:off x="6835050" y="2260825"/>
            <a:ext cx="0" cy="70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/>
        </p:nvSpPr>
        <p:spPr>
          <a:xfrm>
            <a:off x="68075" y="794038"/>
            <a:ext cx="6161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Configuration de l'environnement d'exécution du programme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85200" y="117600"/>
            <a:ext cx="128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</a:rPr>
              <a:t>Partie 1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774200" y="1506000"/>
            <a:ext cx="447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Décompression et organisation des fichiers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00" y="1252863"/>
            <a:ext cx="3120675" cy="3483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575" y="2018153"/>
            <a:ext cx="5643752" cy="49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84563" y="2796572"/>
            <a:ext cx="5398124" cy="3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31775" y="3543771"/>
            <a:ext cx="5160249" cy="3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/>
        </p:nvSpPr>
        <p:spPr>
          <a:xfrm>
            <a:off x="444600" y="128475"/>
            <a:ext cx="61611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Types de variables uniformes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00" y="831050"/>
            <a:ext cx="8839204" cy="798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1250" y="2007750"/>
            <a:ext cx="3769426" cy="2496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614225" y="338200"/>
            <a:ext cx="45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Gestion des variables vides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793846"/>
            <a:ext cx="4556957" cy="290553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77606" y="4019231"/>
            <a:ext cx="6573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800">
                <a:solidFill>
                  <a:schemeClr val="dk2"/>
                </a:solidFill>
              </a:rPr>
              <a:t>Utiliser l'apprentissage automatique pour résoudre les problem de variables vides</a:t>
            </a:r>
            <a:endParaRPr sz="400">
              <a:solidFill>
                <a:schemeClr val="dk2"/>
              </a:solidFill>
            </a:endParaRPr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6225" y="692198"/>
            <a:ext cx="4823601" cy="29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4247250" y="276950"/>
            <a:ext cx="455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Fonction pour remplacer les variables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185200" y="117600"/>
            <a:ext cx="128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</a:rPr>
              <a:t>Partie 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35000" y="75845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Conception du diagramme ETL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0725" y="1112450"/>
            <a:ext cx="5377724" cy="37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679100" y="229300"/>
            <a:ext cx="5591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Créer des tables de dimensions et de faits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25" y="1264025"/>
            <a:ext cx="4404951" cy="291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6376" y="735700"/>
            <a:ext cx="4235223" cy="3683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185200" y="117600"/>
            <a:ext cx="1287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500">
                <a:solidFill>
                  <a:schemeClr val="dk1"/>
                </a:solidFill>
              </a:rPr>
              <a:t>Partie 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749650" y="687000"/>
            <a:ext cx="5371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zh-CN" sz="1100">
                <a:solidFill>
                  <a:schemeClr val="dk2"/>
                </a:solidFill>
              </a:rPr>
              <a:t>Utiliser GEOPY pour calculer la distance entre les villes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749650" y="2837638"/>
            <a:ext cx="44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2"/>
                </a:solidFill>
              </a:rPr>
              <a:t>………..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75" y="1040999"/>
            <a:ext cx="6176849" cy="188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100" y="3278438"/>
            <a:ext cx="8362373" cy="1539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/>
        </p:nvSpPr>
        <p:spPr>
          <a:xfrm>
            <a:off x="3333750" y="1802100"/>
            <a:ext cx="4475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400">
                <a:solidFill>
                  <a:schemeClr val="dk2"/>
                </a:solidFill>
              </a:rPr>
              <a:t>Merci！</a:t>
            </a:r>
            <a:endParaRPr sz="4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