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</p:sldIdLst>
  <p:sldSz cx="9144000" cy="6854825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/>
    <p:restoredTop sz="94660"/>
  </p:normalViewPr>
  <p:slideViewPr>
    <p:cSldViewPr>
      <p:cViewPr varScale="1">
        <p:scale>
          <a:sx n="67" d="100"/>
          <a:sy n="67" d="100"/>
        </p:scale>
        <p:origin x="1356" y="56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29439"/>
            <a:ext cx="7772400" cy="146934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4401"/>
            <a:ext cx="6400800" cy="17517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AA59-9D07-4393-87F7-CFE7E38D21D3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CB5-5FB9-410B-8476-CF7BE727AB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02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AA59-9D07-4393-87F7-CFE7E38D21D3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CB5-5FB9-410B-8476-CF7BE727AB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2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511"/>
            <a:ext cx="2057400" cy="584881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511"/>
            <a:ext cx="6019800" cy="584881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AA59-9D07-4393-87F7-CFE7E38D21D3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CB5-5FB9-410B-8476-CF7BE727AB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11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AA59-9D07-4393-87F7-CFE7E38D21D3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CB5-5FB9-410B-8476-CF7BE727AB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6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4860"/>
            <a:ext cx="7772400" cy="13614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5368"/>
            <a:ext cx="7772400" cy="149949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AA59-9D07-4393-87F7-CFE7E38D21D3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CB5-5FB9-410B-8476-CF7BE727AB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6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599459"/>
            <a:ext cx="4038600" cy="4523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599459"/>
            <a:ext cx="4038600" cy="4523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AA59-9D07-4393-87F7-CFE7E38D21D3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CB5-5FB9-410B-8476-CF7BE727AB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88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4402"/>
            <a:ext cx="4040188" cy="6394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3868"/>
            <a:ext cx="4040188" cy="39494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4402"/>
            <a:ext cx="4041775" cy="6394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3868"/>
            <a:ext cx="4041775" cy="39494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AA59-9D07-4393-87F7-CFE7E38D21D3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CB5-5FB9-410B-8476-CF7BE727AB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1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AA59-9D07-4393-87F7-CFE7E38D21D3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CB5-5FB9-410B-8476-CF7BE727AB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4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AA59-9D07-4393-87F7-CFE7E38D21D3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CB5-5FB9-410B-8476-CF7BE727AB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10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2924"/>
            <a:ext cx="3008313" cy="11615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2924"/>
            <a:ext cx="5111750" cy="5850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4436"/>
            <a:ext cx="3008313" cy="46888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AA59-9D07-4393-87F7-CFE7E38D21D3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CB5-5FB9-410B-8476-CF7BE727AB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15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798377"/>
            <a:ext cx="5486400" cy="566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491"/>
            <a:ext cx="5486400" cy="41128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4853"/>
            <a:ext cx="5486400" cy="8044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AA59-9D07-4393-87F7-CFE7E38D21D3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BCB5-5FB9-410B-8476-CF7BE727AB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3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511"/>
            <a:ext cx="8229600" cy="114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99459"/>
            <a:ext cx="8229600" cy="452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3408"/>
            <a:ext cx="2133600" cy="36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AA59-9D07-4393-87F7-CFE7E38D21D3}" type="datetimeFigureOut">
              <a:rPr lang="es-ES" smtClean="0"/>
              <a:t>21/05/2022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3408"/>
            <a:ext cx="2895600" cy="36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3408"/>
            <a:ext cx="2133600" cy="36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1BCB5-5FB9-410B-8476-CF7BE727AB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5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5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80512" cy="68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9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Cuadro de texto 2"/>
          <p:cNvSpPr txBox="1">
            <a:spLocks noChangeArrowheads="1"/>
          </p:cNvSpPr>
          <p:nvPr/>
        </p:nvSpPr>
        <p:spPr bwMode="auto">
          <a:xfrm>
            <a:off x="1823248" y="1665092"/>
            <a:ext cx="1515651" cy="5077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Name: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 ___Pedro________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Occupation: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he is retired__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Age: 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He is_74_years old_</a:t>
            </a:r>
            <a:endParaRPr kumimoji="0" lang="es-E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Cuadro de texto 2"/>
          <p:cNvSpPr txBox="1">
            <a:spLocks noChangeArrowheads="1"/>
          </p:cNvSpPr>
          <p:nvPr/>
        </p:nvSpPr>
        <p:spPr bwMode="auto">
          <a:xfrm>
            <a:off x="5759516" y="1665093"/>
            <a:ext cx="1836820" cy="6101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Name: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_Sara___________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Occupation: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she is</a:t>
            </a:r>
            <a:r>
              <a:rPr lang="es-ES" sz="800" b="1" u="sng" dirty="0">
                <a:solidFill>
                  <a:srgbClr val="548DD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a_housewife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Age: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_She is_70 years old_____</a:t>
            </a:r>
            <a:endParaRPr lang="es-E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Cuadro de texto 2"/>
          <p:cNvSpPr txBox="1">
            <a:spLocks noChangeArrowheads="1"/>
          </p:cNvSpPr>
          <p:nvPr/>
        </p:nvSpPr>
        <p:spPr bwMode="auto">
          <a:xfrm>
            <a:off x="7443973" y="3211488"/>
            <a:ext cx="1700027" cy="5077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Name: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_Cecilia________</a:t>
            </a:r>
            <a:endParaRPr kumimoji="0" lang="es-ES" sz="800" b="1" i="0" u="none" strike="noStrike" cap="none" normalizeH="0" baseline="0" dirty="0">
              <a:ln>
                <a:noFill/>
              </a:ln>
              <a:solidFill>
                <a:srgbClr val="548DD4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Occupation: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She is an actress_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Age: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She is 40 years old_</a:t>
            </a:r>
            <a:endParaRPr lang="es-E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Cuadro de texto 2"/>
          <p:cNvSpPr txBox="1">
            <a:spLocks noChangeArrowheads="1"/>
          </p:cNvSpPr>
          <p:nvPr/>
        </p:nvSpPr>
        <p:spPr bwMode="auto">
          <a:xfrm>
            <a:off x="68746" y="3211488"/>
            <a:ext cx="1617427" cy="791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Name: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___Lina________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Occupation: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she is an engineer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Age: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_she is 37 years old___</a:t>
            </a:r>
            <a:endParaRPr lang="es-E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Cuadro de texto 2"/>
          <p:cNvSpPr txBox="1">
            <a:spLocks noChangeArrowheads="1"/>
          </p:cNvSpPr>
          <p:nvPr/>
        </p:nvSpPr>
        <p:spPr bwMode="auto">
          <a:xfrm>
            <a:off x="68746" y="2582641"/>
            <a:ext cx="1617427" cy="5077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Name: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__Javier_________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Occupation: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He is a </a:t>
            </a:r>
            <a:r>
              <a:rPr kumimoji="0" lang="es-ES" sz="800" b="1" i="0" u="sng" strike="noStrike" cap="none" normalizeH="0" baseline="0" dirty="0" err="1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musician</a:t>
            </a:r>
            <a:endParaRPr kumimoji="0" lang="es-ES" sz="800" b="1" i="0" u="sng" strike="noStrike" cap="none" normalizeH="0" baseline="0" dirty="0">
              <a:ln>
                <a:noFill/>
              </a:ln>
              <a:solidFill>
                <a:srgbClr val="548DD4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Age: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_He is 45 years old_</a:t>
            </a:r>
            <a:endParaRPr lang="es-E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Cuadro de texto 2"/>
          <p:cNvSpPr txBox="1">
            <a:spLocks noChangeArrowheads="1"/>
          </p:cNvSpPr>
          <p:nvPr/>
        </p:nvSpPr>
        <p:spPr bwMode="auto">
          <a:xfrm>
            <a:off x="7443970" y="2573591"/>
            <a:ext cx="1515651" cy="5077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Name: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_Oscar_________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Occupation: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he is a doctor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Age: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he is 50 years old___</a:t>
            </a:r>
            <a:endParaRPr lang="es-E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Cuadro de texto 2"/>
          <p:cNvSpPr txBox="1">
            <a:spLocks noChangeArrowheads="1"/>
          </p:cNvSpPr>
          <p:nvPr/>
        </p:nvSpPr>
        <p:spPr bwMode="auto">
          <a:xfrm>
            <a:off x="7394396" y="4278541"/>
            <a:ext cx="1749604" cy="618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Name: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_Manuel_________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Occupation: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_he is a </a:t>
            </a:r>
            <a:r>
              <a:rPr kumimoji="0" lang="es-ES" sz="800" b="1" i="0" u="sng" strike="noStrike" cap="none" normalizeH="0" baseline="0" dirty="0" err="1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high-school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s-ES" sz="800" b="1" i="0" u="sng" strike="noStrike" cap="none" normalizeH="0" baseline="0" dirty="0" err="1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student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Age: 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he is 15 </a:t>
            </a:r>
            <a:r>
              <a:rPr kumimoji="0" lang="es-ES" sz="800" b="1" i="0" u="sng" strike="noStrike" cap="none" normalizeH="0" baseline="0" dirty="0" err="1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yeras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 old__</a:t>
            </a:r>
            <a:endParaRPr lang="es-E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Cuadro de texto 2"/>
          <p:cNvSpPr txBox="1">
            <a:spLocks noChangeArrowheads="1"/>
          </p:cNvSpPr>
          <p:nvPr/>
        </p:nvSpPr>
        <p:spPr bwMode="auto">
          <a:xfrm>
            <a:off x="68746" y="4283060"/>
            <a:ext cx="1515651" cy="5801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Name: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__Johana________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Occupation: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she is a </a:t>
            </a:r>
            <a:r>
              <a:rPr kumimoji="0" lang="es-ES" sz="800" b="1" i="0" u="sng" strike="noStrike" cap="none" normalizeH="0" baseline="0" dirty="0" err="1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university_student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Age: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_she is 20 years old_</a:t>
            </a:r>
            <a:endParaRPr lang="es-E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Cuadro de texto 2"/>
          <p:cNvSpPr txBox="1">
            <a:spLocks noChangeArrowheads="1"/>
          </p:cNvSpPr>
          <p:nvPr/>
        </p:nvSpPr>
        <p:spPr bwMode="auto">
          <a:xfrm>
            <a:off x="5414684" y="4951411"/>
            <a:ext cx="1515651" cy="5077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Name: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___Cristian__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Occupation: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_baby___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Age: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__8 </a:t>
            </a:r>
            <a:r>
              <a:rPr kumimoji="0" lang="es-ES" sz="800" b="1" i="0" u="sng" strike="noStrike" cap="none" normalizeH="0" baseline="0" dirty="0" err="1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months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 old__</a:t>
            </a:r>
            <a:endParaRPr lang="es-E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Cuadro de texto 2"/>
          <p:cNvSpPr txBox="1">
            <a:spLocks noChangeArrowheads="1"/>
          </p:cNvSpPr>
          <p:nvPr/>
        </p:nvSpPr>
        <p:spPr bwMode="auto">
          <a:xfrm>
            <a:off x="3814468" y="4871967"/>
            <a:ext cx="1515651" cy="5801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Name: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____Karen_______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Occupation: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_she is </a:t>
            </a:r>
            <a:r>
              <a:rPr kumimoji="0" lang="es-ES" sz="800" b="1" i="0" u="sng" strike="noStrike" cap="none" normalizeH="0" baseline="0" dirty="0" err="1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primary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s-ES" sz="800" b="1" i="0" u="sng" strike="noStrike" cap="none" normalizeH="0" baseline="0" dirty="0" err="1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school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Age: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_she is 7 years old_</a:t>
            </a:r>
            <a:endParaRPr lang="es-E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Cuadro de texto 2"/>
          <p:cNvSpPr txBox="1">
            <a:spLocks noChangeArrowheads="1"/>
          </p:cNvSpPr>
          <p:nvPr/>
        </p:nvSpPr>
        <p:spPr bwMode="auto">
          <a:xfrm>
            <a:off x="1979713" y="4896731"/>
            <a:ext cx="1749604" cy="5801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Name: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_Charlie___________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Occupation: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_he is a </a:t>
            </a:r>
            <a:r>
              <a:rPr kumimoji="0" lang="es-ES" sz="800" b="1" i="0" u="sng" strike="noStrike" cap="none" normalizeH="0" baseline="0" dirty="0" err="1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student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800" b="1" i="0" u="none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Age: </a:t>
            </a:r>
            <a:r>
              <a:rPr kumimoji="0" lang="es-ES" sz="800" b="1" i="0" u="sng" strike="noStrike" cap="none" normalizeH="0" baseline="0" dirty="0">
                <a:ln>
                  <a:noFill/>
                </a:ln>
                <a:solidFill>
                  <a:srgbClr val="548DD4"/>
                </a:solidFill>
                <a:effectLst/>
                <a:latin typeface="Arial" pitchFamily="34" charset="0"/>
                <a:cs typeface="Arial" pitchFamily="34" charset="0"/>
              </a:rPr>
              <a:t>__he is 10 years old__</a:t>
            </a:r>
            <a:endParaRPr lang="es-ES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n 12" descr="pie-de-pagin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884"/>
            <a:ext cx="9144000" cy="13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60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228</Words>
  <Application>Microsoft Office PowerPoint</Application>
  <PresentationFormat>Personalizado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Mauricio Lamprea Hernández</dc:creator>
  <cp:lastModifiedBy>Acer</cp:lastModifiedBy>
  <cp:revision>2</cp:revision>
  <dcterms:created xsi:type="dcterms:W3CDTF">2020-06-10T15:15:34Z</dcterms:created>
  <dcterms:modified xsi:type="dcterms:W3CDTF">2022-05-21T23:31:33Z</dcterms:modified>
</cp:coreProperties>
</file>