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10" r:id="rId1"/>
  </p:sldMasterIdLst>
  <p:sldIdLst>
    <p:sldId id="256" r:id="rId2"/>
    <p:sldId id="270" r:id="rId3"/>
    <p:sldId id="272" r:id="rId4"/>
    <p:sldId id="257" r:id="rId5"/>
    <p:sldId id="271" r:id="rId6"/>
    <p:sldId id="258" r:id="rId7"/>
    <p:sldId id="274" r:id="rId8"/>
    <p:sldId id="259" r:id="rId9"/>
    <p:sldId id="260" r:id="rId10"/>
    <p:sldId id="268" r:id="rId11"/>
    <p:sldId id="261" r:id="rId12"/>
    <p:sldId id="267" r:id="rId13"/>
    <p:sldId id="266" r:id="rId14"/>
    <p:sldId id="262" r:id="rId15"/>
    <p:sldId id="277" r:id="rId16"/>
    <p:sldId id="263" r:id="rId17"/>
    <p:sldId id="269" r:id="rId18"/>
    <p:sldId id="264" r:id="rId19"/>
    <p:sldId id="278" r:id="rId20"/>
    <p:sldId id="265" r:id="rId21"/>
    <p:sldId id="275" r:id="rId22"/>
    <p:sldId id="273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Franklin Gothic Book" charset="0"/>
        <a:ea typeface="宋体" charset="0"/>
        <a:cs typeface="宋体" charset="0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Franklin Gothic Book" charset="0"/>
        <a:ea typeface="宋体" charset="0"/>
        <a:cs typeface="宋体" charset="0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Franklin Gothic Book" charset="0"/>
        <a:ea typeface="宋体" charset="0"/>
        <a:cs typeface="宋体" charset="0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Franklin Gothic Book" charset="0"/>
        <a:ea typeface="宋体" charset="0"/>
        <a:cs typeface="宋体" charset="0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Franklin Gothic Book" charset="0"/>
        <a:ea typeface="宋体" charset="0"/>
        <a:cs typeface="宋体" charset="0"/>
      </a:defRPr>
    </a:lvl5pPr>
    <a:lvl6pPr marL="2286000" algn="l" defTabSz="457200" rtl="0" eaLnBrk="1" latinLnBrk="0" hangingPunct="1">
      <a:defRPr kumimoji="1" kern="1200">
        <a:solidFill>
          <a:schemeClr val="tx1"/>
        </a:solidFill>
        <a:latin typeface="Franklin Gothic Book" charset="0"/>
        <a:ea typeface="宋体" charset="0"/>
        <a:cs typeface="宋体" charset="0"/>
      </a:defRPr>
    </a:lvl6pPr>
    <a:lvl7pPr marL="2743200" algn="l" defTabSz="457200" rtl="0" eaLnBrk="1" latinLnBrk="0" hangingPunct="1">
      <a:defRPr kumimoji="1" kern="1200">
        <a:solidFill>
          <a:schemeClr val="tx1"/>
        </a:solidFill>
        <a:latin typeface="Franklin Gothic Book" charset="0"/>
        <a:ea typeface="宋体" charset="0"/>
        <a:cs typeface="宋体" charset="0"/>
      </a:defRPr>
    </a:lvl7pPr>
    <a:lvl8pPr marL="3200400" algn="l" defTabSz="457200" rtl="0" eaLnBrk="1" latinLnBrk="0" hangingPunct="1">
      <a:defRPr kumimoji="1" kern="1200">
        <a:solidFill>
          <a:schemeClr val="tx1"/>
        </a:solidFill>
        <a:latin typeface="Franklin Gothic Book" charset="0"/>
        <a:ea typeface="宋体" charset="0"/>
        <a:cs typeface="宋体" charset="0"/>
      </a:defRPr>
    </a:lvl8pPr>
    <a:lvl9pPr marL="3657600" algn="l" defTabSz="457200" rtl="0" eaLnBrk="1" latinLnBrk="0" hangingPunct="1">
      <a:defRPr kumimoji="1" kern="1200">
        <a:solidFill>
          <a:schemeClr val="tx1"/>
        </a:solidFill>
        <a:latin typeface="Franklin Gothic Book" charset="0"/>
        <a:ea typeface="宋体" charset="0"/>
        <a:cs typeface="宋体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19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893E8-BDAC-6B40-B3E4-8E1F34035BF2}" type="datetimeFigureOut">
              <a:rPr kumimoji="1" lang="zh-CN" altLang="en-US" smtClean="0"/>
              <a:t>14-8-14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44947-FEAB-664D-B8D0-562C52866EA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84328E-238A-7B4E-9FEF-4EC15E5A1B38}" type="datetime4">
              <a:rPr lang="en-US" smtClean="0"/>
              <a:pPr>
                <a:defRPr/>
              </a:pPr>
              <a:t>2014年8月14日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53ABC8-67AE-9342-9F9E-8634D3B3F13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B8D73C-EC44-654B-ABE8-67233B964699}" type="datetime4">
              <a:rPr lang="en-US" smtClean="0"/>
              <a:pPr>
                <a:defRPr/>
              </a:pPr>
              <a:t>2014年8月14日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716D1F-E543-494F-BE48-A199DB2C1F4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A3BE9E-5B67-5A40-8157-68F4DCD308AC}" type="datetime4">
              <a:rPr lang="en-US" smtClean="0"/>
              <a:pPr>
                <a:defRPr/>
              </a:pPr>
              <a:t>2014年8月14日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0F447F-7E37-764E-A3BF-F1FAEB918EE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893E8-BDAC-6B40-B3E4-8E1F34035BF2}" type="datetimeFigureOut">
              <a:rPr kumimoji="1" lang="zh-CN" altLang="en-US" smtClean="0"/>
              <a:t>14-8-14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44947-FEAB-664D-B8D0-562C52866E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D6E8522-AA68-5A43-A885-6C49F5CE78CE}" type="datetime4">
              <a:rPr lang="en-US" smtClean="0"/>
              <a:pPr>
                <a:defRPr/>
              </a:pPr>
              <a:t>2014年8月14日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D63897-EBA2-FF4D-8C94-5A79A8C8470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821147-B21E-1141-B3F8-6DFA7ACC1EAF}" type="datetime4">
              <a:rPr lang="en-US" smtClean="0"/>
              <a:pPr>
                <a:defRPr/>
              </a:pPr>
              <a:t>2014年8月14日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1EE69F-7A86-BE48-A5C7-64B2E3E6EC4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3E41D7-970A-0346-8302-D18E8575189B}" type="datetime4">
              <a:rPr lang="en-US" smtClean="0"/>
              <a:pPr>
                <a:defRPr/>
              </a:pPr>
              <a:t>2014年8月14日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541A62-5B2D-8B40-84C5-44B25E92019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96EB6A-8AA8-434F-954C-E3A8413F0758}" type="datetime4">
              <a:rPr lang="en-US" smtClean="0"/>
              <a:pPr>
                <a:defRPr/>
              </a:pPr>
              <a:t>2014年8月14日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AE903F-B53E-0947-A9CF-5C6ABA9CF21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655907-FBD5-9143-A7F7-FDF3396180F4}" type="datetime4">
              <a:rPr lang="en-US" smtClean="0"/>
              <a:pPr>
                <a:defRPr/>
              </a:pPr>
              <a:t>2014年8月14日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88874B-EB61-0345-8926-F1C55D3552A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A1FA77B-4E17-FD48-9B91-FEC7FE43CFCF}" type="datetime4">
              <a:rPr lang="en-US" smtClean="0"/>
              <a:pPr>
                <a:defRPr/>
              </a:pPr>
              <a:t>2014年8月14日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E89316-1EA9-B742-B8C0-7CF1011B966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01CF6DB-A9A9-AF4B-A210-F9AD25D4BFC6}" type="datetime4">
              <a:rPr lang="en-US" smtClean="0"/>
              <a:pPr>
                <a:defRPr/>
              </a:pPr>
              <a:t>2014年8月14日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EB7C8C9-B16F-994C-BA85-B5000943325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ympanus.net/Tutorials/ItemBlur/" TargetMode="External"/><Relationship Id="rId3" Type="http://schemas.openxmlformats.org/officeDocument/2006/relationships/hyperlink" Target="http://www.turnjs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kumimoji="1" altLang="zh-CN" dirty="0"/>
              <a:t>Effects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182880" indent="0" fontAlgn="auto">
              <a:spcAft>
                <a:spcPts val="0"/>
              </a:spcAft>
              <a:buNone/>
              <a:defRPr/>
            </a:pPr>
            <a:r>
              <a:rPr lang="en-US" altLang="zh-CN" b="1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ea typeface="+mj-ea"/>
                <a:cs typeface="+mj-cs"/>
              </a:rPr>
              <a:t>Jquery</a:t>
            </a:r>
            <a:r>
              <a:rPr lang="zh-CN" altLang="en-US" b="1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ea typeface="+mj-ea"/>
                <a:cs typeface="+mj-cs"/>
              </a:rPr>
              <a:t> 动画</a:t>
            </a:r>
            <a:endParaRPr lang="zh-CN" altLang="en-US" b="1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kumimoji="1" lang="zh-CN" altLang="en-US" sz="2000" dirty="0" smtClean="0"/>
              <a:t>上面代码中</a:t>
            </a:r>
            <a:r>
              <a:rPr kumimoji="1" lang="zh-CN" altLang="en-US" sz="2000" dirty="0" smtClean="0"/>
              <a:t>用定时器</a:t>
            </a:r>
            <a:r>
              <a:rPr kumimoji="1" lang="zh-CN" altLang="en-US" sz="2000" dirty="0" smtClean="0"/>
              <a:t>就</a:t>
            </a:r>
            <a:r>
              <a:rPr kumimoji="1" lang="zh-CN" altLang="en-US" sz="2000" dirty="0" smtClean="0"/>
              <a:t>实现</a:t>
            </a:r>
            <a:r>
              <a:rPr kumimoji="1" lang="zh-CN" altLang="en-US" sz="2000" dirty="0"/>
              <a:t>了</a:t>
            </a:r>
            <a:r>
              <a:rPr kumimoji="1" lang="zh-CN" altLang="en-US" sz="2000" dirty="0" smtClean="0"/>
              <a:t>所有的动画</a:t>
            </a:r>
            <a:r>
              <a:rPr kumimoji="1" lang="zh-CN" altLang="en-US" sz="2000" dirty="0" smtClean="0"/>
              <a:t>，这就是所谓的主循环</a:t>
            </a:r>
            <a:endParaRPr kumimoji="1" lang="zh-CN" altLang="en-US" sz="2000" dirty="0"/>
          </a:p>
          <a:p>
            <a:endParaRPr kumimoji="1" lang="en-US" altLang="zh-CN" sz="2000" dirty="0" smtClean="0">
              <a:latin typeface="华文隶书"/>
              <a:ea typeface="华文隶书"/>
              <a:cs typeface="华文隶书"/>
            </a:endParaRPr>
          </a:p>
          <a:p>
            <a:r>
              <a:rPr kumimoji="1" lang="zh-CN" altLang="en-US" sz="2000" dirty="0" smtClean="0">
                <a:latin typeface="华文隶书"/>
                <a:ea typeface="华文隶书"/>
                <a:cs typeface="华文隶书"/>
              </a:rPr>
              <a:t>它是怎么做</a:t>
            </a:r>
            <a:r>
              <a:rPr kumimoji="1" lang="zh-CN" altLang="en-US" sz="2000" dirty="0" smtClean="0">
                <a:latin typeface="华文隶书"/>
                <a:ea typeface="华文隶书"/>
                <a:cs typeface="华文隶书"/>
              </a:rPr>
              <a:t>到的呢？我们来看</a:t>
            </a:r>
            <a:r>
              <a:rPr kumimoji="1" lang="en-US" altLang="zh-CN" sz="2000" dirty="0" smtClean="0">
                <a:latin typeface="华文隶书"/>
                <a:ea typeface="华文隶书"/>
                <a:cs typeface="华文隶书"/>
              </a:rPr>
              <a:t>Animation</a:t>
            </a:r>
            <a:r>
              <a:rPr kumimoji="1" lang="zh-CN" altLang="en-US" sz="2000" dirty="0" smtClean="0">
                <a:latin typeface="华文隶书"/>
                <a:ea typeface="华文隶书"/>
                <a:cs typeface="华文隶书"/>
              </a:rPr>
              <a:t>函数</a:t>
            </a:r>
            <a:endParaRPr kumimoji="1" lang="zh-CN" altLang="en-US" sz="2000" dirty="0">
              <a:latin typeface="华文隶书"/>
              <a:ea typeface="华文隶书"/>
              <a:cs typeface="华文隶书"/>
            </a:endParaRPr>
          </a:p>
        </p:txBody>
      </p:sp>
    </p:spTree>
    <p:extLst>
      <p:ext uri="{BB962C8B-B14F-4D97-AF65-F5344CB8AC3E}">
        <p14:creationId xmlns:p14="http://schemas.microsoft.com/office/powerpoint/2010/main" val="689849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我们每次使用</a:t>
            </a:r>
            <a:r>
              <a:rPr lang="en-US" altLang="zh-CN" dirty="0" smtClean="0"/>
              <a:t>animate</a:t>
            </a:r>
            <a:r>
              <a:rPr lang="zh-CN" altLang="en-US" dirty="0" smtClean="0"/>
              <a:t>来执行动画的时候都会进入到</a:t>
            </a:r>
            <a:r>
              <a:rPr lang="en-US" altLang="zh-CN" dirty="0" smtClean="0"/>
              <a:t>Animation</a:t>
            </a:r>
            <a:r>
              <a:rPr lang="zh-CN" altLang="en-US" dirty="0" smtClean="0"/>
              <a:t>这个方法中，我们可以理解为这时生成了一个动画对象。</a:t>
            </a:r>
            <a:endParaRPr lang="en-US" altLang="zh-CN" dirty="0" smtClean="0"/>
          </a:p>
          <a:p>
            <a:r>
              <a:rPr lang="zh-CN" altLang="en-US" dirty="0" smtClean="0"/>
              <a:t>在动画循环的每一帧中，会执行</a:t>
            </a:r>
            <a:r>
              <a:rPr lang="en-US" altLang="zh-CN" dirty="0" err="1" smtClean="0"/>
              <a:t>jQuery.timers</a:t>
            </a:r>
            <a:r>
              <a:rPr lang="zh-CN" altLang="en-US" dirty="0" smtClean="0"/>
              <a:t>中所有的</a:t>
            </a:r>
            <a:r>
              <a:rPr lang="en-US" altLang="zh-CN" dirty="0" smtClean="0"/>
              <a:t>tick</a:t>
            </a:r>
            <a:r>
              <a:rPr lang="zh-CN" altLang="en-US" dirty="0" smtClean="0"/>
              <a:t>，它使每个动画在每一帧中都有一次执行更新的机会。</a:t>
            </a:r>
            <a:endParaRPr lang="en-US" altLang="zh-CN" dirty="0" smtClean="0"/>
          </a:p>
          <a:p>
            <a:r>
              <a:rPr lang="zh-CN" altLang="en-US" dirty="0" smtClean="0"/>
              <a:t>它是什么时候进入都</a:t>
            </a:r>
            <a:r>
              <a:rPr lang="en-US" altLang="zh-CN" dirty="0" smtClean="0"/>
              <a:t>Animation</a:t>
            </a:r>
            <a:r>
              <a:rPr lang="zh-CN" altLang="en-US" dirty="0" smtClean="0"/>
              <a:t>这个方法中的呢</a:t>
            </a:r>
            <a:endParaRPr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6644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64" y="1364112"/>
            <a:ext cx="8382000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373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kumimoji="1" lang="en-US" altLang="zh-CN" sz="2000" dirty="0" smtClean="0">
                <a:latin typeface="华文隶书"/>
                <a:ea typeface="华文隶书"/>
                <a:cs typeface="华文隶书"/>
              </a:rPr>
              <a:t>Animate</a:t>
            </a:r>
            <a:r>
              <a:rPr kumimoji="1" lang="zh-CN" altLang="en-US" sz="2000" dirty="0" smtClean="0">
                <a:latin typeface="华文隶书"/>
                <a:ea typeface="华文隶书"/>
                <a:cs typeface="华文隶书"/>
              </a:rPr>
              <a:t> 对</a:t>
            </a:r>
            <a:r>
              <a:rPr kumimoji="1" lang="en-US" altLang="zh-CN" sz="2000" dirty="0" err="1" smtClean="0">
                <a:latin typeface="华文隶书"/>
                <a:ea typeface="华文隶书"/>
                <a:cs typeface="华文隶书"/>
              </a:rPr>
              <a:t>doAnimation</a:t>
            </a:r>
            <a:r>
              <a:rPr kumimoji="1" lang="zh-CN" altLang="en-US" sz="2000" dirty="0" smtClean="0">
                <a:latin typeface="华文隶书"/>
                <a:ea typeface="华文隶书"/>
                <a:cs typeface="华文隶书"/>
              </a:rPr>
              <a:t>方法进行了入列的操作</a:t>
            </a:r>
            <a:endParaRPr kumimoji="1" lang="zh-CN" altLang="en-US" sz="2000" dirty="0">
              <a:latin typeface="华文隶书"/>
              <a:ea typeface="华文隶书"/>
              <a:cs typeface="华文隶书"/>
            </a:endParaRPr>
          </a:p>
        </p:txBody>
      </p:sp>
    </p:spTree>
    <p:extLst>
      <p:ext uri="{BB962C8B-B14F-4D97-AF65-F5344CB8AC3E}">
        <p14:creationId xmlns:p14="http://schemas.microsoft.com/office/powerpoint/2010/main" val="1655681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动画队列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kumimoji="1" lang="zh-CN" altLang="en-US" sz="2000" dirty="0" smtClean="0">
                <a:latin typeface="华文隶书"/>
                <a:ea typeface="华文隶书"/>
                <a:cs typeface="华文隶书"/>
              </a:rPr>
              <a:t>当一个对象添加了多次动画效果时，后添加的就会被放到动画队列中，等前面的动画完成后再去执行</a:t>
            </a:r>
            <a:endParaRPr kumimoji="1" lang="en-US" altLang="zh-CN" sz="2000" dirty="0" smtClean="0">
              <a:latin typeface="华文隶书"/>
              <a:ea typeface="华文隶书"/>
              <a:cs typeface="华文隶书"/>
            </a:endParaRPr>
          </a:p>
          <a:p>
            <a:pPr marL="0" indent="0">
              <a:buNone/>
            </a:pPr>
            <a:endParaRPr kumimoji="1" lang="en-US" altLang="zh-CN" sz="2000" dirty="0">
              <a:latin typeface="华文隶书"/>
              <a:ea typeface="华文隶书"/>
              <a:cs typeface="华文隶书"/>
            </a:endParaRPr>
          </a:p>
          <a:p>
            <a:r>
              <a:rPr kumimoji="1" lang="zh-CN" altLang="en-US" sz="2000" dirty="0" smtClean="0">
                <a:latin typeface="华文隶书"/>
                <a:ea typeface="华文隶书"/>
                <a:cs typeface="华文隶书"/>
              </a:rPr>
              <a:t>下面我们来分析一组动画：</a:t>
            </a:r>
            <a:endParaRPr kumimoji="1" lang="en-US" altLang="zh-CN" sz="2000" dirty="0" smtClean="0">
              <a:latin typeface="华文隶书"/>
              <a:ea typeface="华文隶书"/>
              <a:cs typeface="华文隶书"/>
            </a:endParaRPr>
          </a:p>
        </p:txBody>
      </p:sp>
    </p:spTree>
    <p:extLst>
      <p:ext uri="{BB962C8B-B14F-4D97-AF65-F5344CB8AC3E}">
        <p14:creationId xmlns:p14="http://schemas.microsoft.com/office/powerpoint/2010/main" val="1895512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8300" y="1547826"/>
            <a:ext cx="5118100" cy="431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049" y="411168"/>
            <a:ext cx="439420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483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464090" y="885791"/>
            <a:ext cx="7924800" cy="4114800"/>
          </a:xfrm>
        </p:spPr>
        <p:txBody>
          <a:bodyPr>
            <a:normAutofit/>
          </a:bodyPr>
          <a:lstStyle/>
          <a:p>
            <a:endParaRPr kumimoji="1" lang="en-US" altLang="zh-CN" sz="2000" dirty="0">
              <a:latin typeface="华文隶书"/>
              <a:ea typeface="华文隶书"/>
              <a:cs typeface="华文隶书"/>
            </a:endParaRPr>
          </a:p>
          <a:p>
            <a:r>
              <a:rPr kumimoji="1" lang="zh-CN" altLang="en-US" sz="2000" dirty="0">
                <a:latin typeface="华文隶书"/>
                <a:ea typeface="华文隶书"/>
                <a:cs typeface="华文隶书"/>
              </a:rPr>
              <a:t>有时间参数的，是肯定需要执行动画的，同一个</a:t>
            </a:r>
            <a:r>
              <a:rPr kumimoji="1" lang="en-US" altLang="zh-CN" sz="2000" dirty="0" err="1">
                <a:latin typeface="华文隶书"/>
                <a:ea typeface="华文隶书"/>
                <a:cs typeface="华文隶书"/>
              </a:rPr>
              <a:t>dom</a:t>
            </a:r>
            <a:r>
              <a:rPr kumimoji="1" lang="zh-CN" altLang="en-US" sz="2000" dirty="0">
                <a:latin typeface="华文隶书"/>
                <a:ea typeface="华文隶书"/>
                <a:cs typeface="华文隶书"/>
              </a:rPr>
              <a:t>上面有多个动画，那就意味着需要队</a:t>
            </a:r>
            <a:r>
              <a:rPr kumimoji="1" lang="zh-CN" altLang="en-US" sz="2000" dirty="0" smtClean="0">
                <a:latin typeface="华文隶书"/>
                <a:ea typeface="华文隶书"/>
                <a:cs typeface="华文隶书"/>
              </a:rPr>
              <a:t>列来管理执行顺序</a:t>
            </a:r>
            <a:endParaRPr kumimoji="1" lang="en-US" altLang="zh-CN" sz="2000" dirty="0" smtClean="0">
              <a:latin typeface="华文隶书"/>
              <a:ea typeface="华文隶书"/>
              <a:cs typeface="华文隶书"/>
            </a:endParaRPr>
          </a:p>
          <a:p>
            <a:pPr marL="0" indent="0">
              <a:buNone/>
            </a:pPr>
            <a:endParaRPr kumimoji="1" lang="en-US" altLang="zh-CN" sz="2000" dirty="0" smtClean="0">
              <a:latin typeface="华文隶书"/>
              <a:ea typeface="华文隶书"/>
              <a:cs typeface="华文隶书"/>
            </a:endParaRPr>
          </a:p>
          <a:p>
            <a:r>
              <a:rPr kumimoji="1" lang="zh-CN" altLang="en-US" sz="2000" dirty="0">
                <a:latin typeface="华文隶书"/>
                <a:ea typeface="华文隶书"/>
                <a:cs typeface="华文隶书"/>
              </a:rPr>
              <a:t>动画的实例方法：</a:t>
            </a:r>
            <a:endParaRPr kumimoji="1" lang="en-US" altLang="zh-CN" sz="2000" dirty="0">
              <a:latin typeface="华文隶书"/>
              <a:ea typeface="华文隶书"/>
              <a:cs typeface="华文隶书"/>
            </a:endParaRPr>
          </a:p>
          <a:p>
            <a:r>
              <a:rPr kumimoji="1" lang="en-US" altLang="zh-CN" sz="2000" dirty="0" err="1">
                <a:latin typeface="华文隶书"/>
                <a:ea typeface="华文隶书"/>
                <a:cs typeface="华文隶书"/>
              </a:rPr>
              <a:t>this.queue</a:t>
            </a:r>
            <a:r>
              <a:rPr kumimoji="1" lang="en-US" altLang="zh-CN" sz="2000" dirty="0">
                <a:latin typeface="华文隶书"/>
                <a:ea typeface="华文隶书"/>
                <a:cs typeface="华文隶书"/>
              </a:rPr>
              <a:t>( </a:t>
            </a:r>
            <a:r>
              <a:rPr kumimoji="1" lang="en-US" altLang="zh-CN" sz="2000" dirty="0" err="1">
                <a:latin typeface="华文隶书"/>
                <a:ea typeface="华文隶书"/>
                <a:cs typeface="华文隶书"/>
              </a:rPr>
              <a:t>optall.queue</a:t>
            </a:r>
            <a:r>
              <a:rPr kumimoji="1" lang="en-US" altLang="zh-CN" sz="2000" dirty="0">
                <a:latin typeface="华文隶书"/>
                <a:ea typeface="华文隶书"/>
                <a:cs typeface="华文隶书"/>
              </a:rPr>
              <a:t>, </a:t>
            </a:r>
            <a:r>
              <a:rPr kumimoji="1" lang="en-US" altLang="zh-CN" sz="2000" dirty="0" err="1">
                <a:latin typeface="华文隶书"/>
                <a:ea typeface="华文隶书"/>
                <a:cs typeface="华文隶书"/>
              </a:rPr>
              <a:t>doAnimation</a:t>
            </a:r>
            <a:r>
              <a:rPr kumimoji="1" lang="en-US" altLang="zh-CN" sz="2000" dirty="0">
                <a:latin typeface="华文隶书"/>
                <a:ea typeface="华文隶书"/>
                <a:cs typeface="华文隶书"/>
              </a:rPr>
              <a:t> );</a:t>
            </a:r>
          </a:p>
          <a:p>
            <a:endParaRPr kumimoji="1" lang="en-US" altLang="zh-CN" sz="2000" dirty="0">
              <a:latin typeface="华文隶书"/>
              <a:ea typeface="华文隶书"/>
              <a:cs typeface="华文隶书"/>
            </a:endParaRPr>
          </a:p>
          <a:p>
            <a:endParaRPr kumimoji="1" lang="zh-CN" altLang="en-US" sz="2000" dirty="0">
              <a:latin typeface="华文隶书"/>
              <a:ea typeface="华文隶书"/>
              <a:cs typeface="华文隶书"/>
            </a:endParaRPr>
          </a:p>
        </p:txBody>
      </p:sp>
    </p:spTree>
    <p:extLst>
      <p:ext uri="{BB962C8B-B14F-4D97-AF65-F5344CB8AC3E}">
        <p14:creationId xmlns:p14="http://schemas.microsoft.com/office/powerpoint/2010/main" val="180499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kumimoji="1" lang="zh-CN" altLang="en-US" sz="2000" dirty="0" smtClean="0">
                <a:latin typeface="华文隶书"/>
                <a:ea typeface="华文隶书"/>
                <a:cs typeface="华文隶书"/>
              </a:rPr>
              <a:t>当一个动画执行完毕后，必须有一个回调去通知把这个队列中下一个要执行的取出来，然后删除这个占位符，依次循环</a:t>
            </a:r>
            <a:endParaRPr kumimoji="1" lang="en-US" altLang="zh-CN" sz="2000" dirty="0" smtClean="0">
              <a:latin typeface="华文隶书"/>
              <a:ea typeface="华文隶书"/>
              <a:cs typeface="华文隶书"/>
            </a:endParaRPr>
          </a:p>
          <a:p>
            <a:endParaRPr kumimoji="1" lang="en-US" altLang="zh-CN" sz="2000" dirty="0">
              <a:latin typeface="华文隶书"/>
              <a:ea typeface="华文隶书"/>
              <a:cs typeface="华文隶书"/>
            </a:endParaRPr>
          </a:p>
          <a:p>
            <a:r>
              <a:rPr kumimoji="1" lang="zh-CN" altLang="en-US" sz="2000" dirty="0">
                <a:latin typeface="华文隶书"/>
                <a:ea typeface="华文隶书"/>
                <a:cs typeface="华文隶书"/>
              </a:rPr>
              <a:t>动画的执行依赖</a:t>
            </a:r>
            <a:r>
              <a:rPr kumimoji="1" lang="en-US" altLang="zh-CN" sz="2000" dirty="0">
                <a:latin typeface="华文隶书"/>
                <a:ea typeface="华文隶书"/>
                <a:cs typeface="华文隶书"/>
              </a:rPr>
              <a:t>queue</a:t>
            </a:r>
            <a:r>
              <a:rPr kumimoji="1" lang="zh-CN" altLang="en-US" sz="2000" dirty="0">
                <a:latin typeface="华文隶书"/>
                <a:ea typeface="华文隶书"/>
                <a:cs typeface="华文隶书"/>
              </a:rPr>
              <a:t>和</a:t>
            </a:r>
            <a:r>
              <a:rPr kumimoji="1" lang="en-US" altLang="zh-CN" sz="2000" dirty="0" err="1" smtClean="0">
                <a:latin typeface="华文隶书"/>
                <a:ea typeface="华文隶书"/>
                <a:cs typeface="华文隶书"/>
              </a:rPr>
              <a:t>dequeue</a:t>
            </a:r>
            <a:r>
              <a:rPr kumimoji="1" lang="zh-CN" altLang="en-US" sz="2000" dirty="0" smtClean="0">
                <a:latin typeface="华文隶书"/>
                <a:ea typeface="华文隶书"/>
                <a:cs typeface="华文隶书"/>
              </a:rPr>
              <a:t>，在开始和结束做一个流程的控制</a:t>
            </a:r>
            <a:endParaRPr kumimoji="1" lang="en-US" altLang="zh-CN" sz="2000" dirty="0">
              <a:latin typeface="华文隶书"/>
              <a:ea typeface="华文隶书"/>
              <a:cs typeface="华文隶书"/>
            </a:endParaRPr>
          </a:p>
          <a:p>
            <a:endParaRPr kumimoji="1" lang="zh-CN" altLang="en-US" sz="2000" dirty="0">
              <a:latin typeface="华文隶书"/>
              <a:ea typeface="华文隶书"/>
              <a:cs typeface="华文隶书"/>
            </a:endParaRPr>
          </a:p>
        </p:txBody>
      </p:sp>
    </p:spTree>
    <p:extLst>
      <p:ext uri="{BB962C8B-B14F-4D97-AF65-F5344CB8AC3E}">
        <p14:creationId xmlns:p14="http://schemas.microsoft.com/office/powerpoint/2010/main" val="3691303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800" y="1293780"/>
            <a:ext cx="4978400" cy="29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535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sz="quarter" idx="13"/>
          </p:nvPr>
        </p:nvSpPr>
        <p:spPr>
          <a:xfrm>
            <a:off x="477318" y="1388523"/>
            <a:ext cx="7924800" cy="28714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sz="2800" dirty="0" smtClean="0">
                <a:latin typeface="华文隶书"/>
                <a:ea typeface="华文隶书"/>
                <a:cs typeface="华文隶书"/>
              </a:rPr>
              <a:t>当</a:t>
            </a:r>
            <a:r>
              <a:rPr kumimoji="1" lang="zh-CN" altLang="en-US" sz="2800" dirty="0" smtClean="0">
                <a:latin typeface="华文隶书"/>
                <a:ea typeface="华文隶书"/>
                <a:cs typeface="华文隶书"/>
              </a:rPr>
              <a:t>我们</a:t>
            </a:r>
            <a:r>
              <a:rPr kumimoji="1" lang="zh-CN" altLang="en-US" sz="2800" dirty="0" smtClean="0">
                <a:latin typeface="华文隶书"/>
                <a:ea typeface="华文隶书"/>
                <a:cs typeface="华文隶书"/>
              </a:rPr>
              <a:t>调</a:t>
            </a:r>
            <a:r>
              <a:rPr kumimoji="1" lang="zh-CN" altLang="en-US" sz="2800" dirty="0" smtClean="0">
                <a:latin typeface="华文隶书"/>
                <a:ea typeface="华文隶书"/>
                <a:cs typeface="华文隶书"/>
              </a:rPr>
              <a:t>用</a:t>
            </a:r>
            <a:r>
              <a:rPr kumimoji="1" lang="en-US" altLang="zh-CN" sz="2800" dirty="0" smtClean="0">
                <a:latin typeface="华文隶书"/>
                <a:ea typeface="华文隶书"/>
                <a:cs typeface="华文隶书"/>
              </a:rPr>
              <a:t>animate</a:t>
            </a:r>
            <a:r>
              <a:rPr kumimoji="1" lang="zh-CN" altLang="en-US" sz="2800" dirty="0" smtClean="0">
                <a:latin typeface="华文隶书"/>
                <a:ea typeface="华文隶书"/>
                <a:cs typeface="华文隶书"/>
              </a:rPr>
              <a:t>动画函数时，如果设置了时间参数，是否需要执行</a:t>
            </a:r>
            <a:r>
              <a:rPr kumimoji="1" lang="en-US" altLang="zh-CN" sz="2800" dirty="0" smtClean="0">
                <a:latin typeface="华文隶书"/>
                <a:ea typeface="华文隶书"/>
                <a:cs typeface="华文隶书"/>
              </a:rPr>
              <a:t>Animation</a:t>
            </a:r>
            <a:r>
              <a:rPr kumimoji="1" lang="zh-CN" altLang="en-US" sz="2800" dirty="0" smtClean="0">
                <a:latin typeface="华文隶书"/>
                <a:ea typeface="华文隶书"/>
                <a:cs typeface="华文隶书"/>
              </a:rPr>
              <a:t>方法？（例：</a:t>
            </a:r>
            <a:r>
              <a:rPr kumimoji="1" lang="en-US" altLang="zh-CN" sz="2800" dirty="0" smtClean="0">
                <a:latin typeface="华文隶书"/>
                <a:ea typeface="华文隶书"/>
                <a:cs typeface="华文隶书"/>
              </a:rPr>
              <a:t>$(‘p’)</a:t>
            </a:r>
            <a:r>
              <a:rPr kumimoji="1" lang="en-US" altLang="zh-CN" sz="2800" dirty="0" smtClean="0">
                <a:latin typeface="华文隶书"/>
                <a:ea typeface="华文隶书"/>
                <a:cs typeface="华文隶书"/>
              </a:rPr>
              <a:t>.</a:t>
            </a:r>
            <a:r>
              <a:rPr kumimoji="1" lang="en-US" altLang="zh-CN" sz="2800" dirty="0" smtClean="0">
                <a:latin typeface="华文隶书"/>
                <a:ea typeface="华文隶书"/>
                <a:cs typeface="华文隶书"/>
              </a:rPr>
              <a:t>show</a:t>
            </a:r>
            <a:r>
              <a:rPr kumimoji="1" lang="en-US" altLang="zh-CN" sz="2800" dirty="0" smtClean="0">
                <a:latin typeface="华文隶书"/>
                <a:ea typeface="华文隶书"/>
                <a:cs typeface="华文隶书"/>
              </a:rPr>
              <a:t>(</a:t>
            </a:r>
            <a:r>
              <a:rPr kumimoji="1" lang="en-US" altLang="zh-CN" sz="2800" dirty="0" smtClean="0">
                <a:latin typeface="华文隶书"/>
                <a:ea typeface="华文隶书"/>
                <a:cs typeface="华文隶书"/>
              </a:rPr>
              <a:t>2000</a:t>
            </a:r>
            <a:r>
              <a:rPr kumimoji="1" lang="en-US" altLang="zh-CN" sz="2800" dirty="0" smtClean="0">
                <a:latin typeface="华文隶书"/>
                <a:ea typeface="华文隶书"/>
                <a:cs typeface="华文隶书"/>
              </a:rPr>
              <a:t>)</a:t>
            </a:r>
            <a:r>
              <a:rPr kumimoji="1" lang="zh-CN" altLang="en-US" sz="2800" dirty="0" smtClean="0">
                <a:latin typeface="华文隶书"/>
                <a:ea typeface="华文隶书"/>
                <a:cs typeface="华文隶书"/>
              </a:rPr>
              <a:t>）</a:t>
            </a:r>
            <a:endParaRPr kumimoji="1" lang="en-US" altLang="zh-CN" sz="2800" dirty="0" smtClean="0">
              <a:latin typeface="华文隶书"/>
              <a:ea typeface="华文隶书"/>
              <a:cs typeface="华文隶书"/>
            </a:endParaRPr>
          </a:p>
          <a:p>
            <a:pPr marL="0" indent="0">
              <a:buNone/>
            </a:pPr>
            <a:endParaRPr kumimoji="1" lang="en-US" altLang="zh-CN" sz="2800" dirty="0" smtClean="0">
              <a:latin typeface="华文隶书"/>
              <a:ea typeface="华文隶书"/>
              <a:cs typeface="华文隶书"/>
            </a:endParaRPr>
          </a:p>
          <a:p>
            <a:pPr marL="0" indent="0">
              <a:buNone/>
            </a:pPr>
            <a:r>
              <a:rPr kumimoji="1" lang="en-US" altLang="zh-CN" sz="2800" dirty="0" smtClean="0">
                <a:latin typeface="华文隶书"/>
                <a:ea typeface="华文隶书"/>
                <a:cs typeface="华文隶书"/>
              </a:rPr>
              <a:t>A </a:t>
            </a:r>
            <a:r>
              <a:rPr kumimoji="1" lang="zh-CN" altLang="en-US" sz="2800" dirty="0" smtClean="0">
                <a:latin typeface="华文隶书"/>
                <a:ea typeface="华文隶书"/>
                <a:cs typeface="华文隶书"/>
              </a:rPr>
              <a:t>是</a:t>
            </a:r>
            <a:r>
              <a:rPr kumimoji="1" lang="en-US" altLang="zh-CN" sz="2800" dirty="0" smtClean="0">
                <a:latin typeface="华文隶书"/>
                <a:ea typeface="华文隶书"/>
                <a:cs typeface="华文隶书"/>
              </a:rPr>
              <a:t>     B  </a:t>
            </a:r>
            <a:r>
              <a:rPr kumimoji="1" lang="zh-CN" altLang="en-US" sz="2800" dirty="0" smtClean="0">
                <a:latin typeface="华文隶书"/>
                <a:ea typeface="华文隶书"/>
                <a:cs typeface="华文隶书"/>
              </a:rPr>
              <a:t>否</a:t>
            </a:r>
            <a:endParaRPr kumimoji="1" lang="zh-CN" altLang="en-US" sz="2800" dirty="0">
              <a:latin typeface="华文隶书"/>
              <a:ea typeface="华文隶书"/>
              <a:cs typeface="华文隶书"/>
            </a:endParaRPr>
          </a:p>
        </p:txBody>
      </p:sp>
    </p:spTree>
    <p:extLst>
      <p:ext uri="{BB962C8B-B14F-4D97-AF65-F5344CB8AC3E}">
        <p14:creationId xmlns:p14="http://schemas.microsoft.com/office/powerpoint/2010/main" val="3466530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7209" y="1954824"/>
            <a:ext cx="3610199" cy="1143000"/>
          </a:xfrm>
        </p:spPr>
        <p:txBody>
          <a:bodyPr/>
          <a:lstStyle/>
          <a:p>
            <a:r>
              <a:rPr kumimoji="1" lang="zh-CN" altLang="en-US" dirty="0" smtClean="0"/>
              <a:t>什么是动画？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6997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Tween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/>
              <a:t>Tween</a:t>
            </a:r>
            <a:r>
              <a:rPr lang="zh-CN" altLang="en-US" dirty="0" smtClean="0"/>
              <a:t> 主要计算和更新元素的样式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3257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sz="2800" dirty="0" smtClean="0">
                <a:latin typeface="华文隶书"/>
                <a:ea typeface="华文隶书"/>
                <a:cs typeface="华文隶书"/>
              </a:rPr>
              <a:t>以下哪位帅哥离我们最近，经常在我们身边出现？</a:t>
            </a:r>
            <a:endParaRPr kumimoji="1" lang="en-US" altLang="zh-CN" sz="2800" dirty="0" smtClean="0">
              <a:latin typeface="华文隶书"/>
              <a:ea typeface="华文隶书"/>
              <a:cs typeface="华文隶书"/>
            </a:endParaRPr>
          </a:p>
          <a:p>
            <a:pPr marL="0" indent="0">
              <a:buNone/>
            </a:pPr>
            <a:endParaRPr kumimoji="1" lang="en-US" altLang="zh-CN" sz="2800" dirty="0">
              <a:latin typeface="华文隶书"/>
              <a:ea typeface="华文隶书"/>
              <a:cs typeface="华文隶书"/>
            </a:endParaRPr>
          </a:p>
          <a:p>
            <a:pPr marL="0" indent="0">
              <a:buNone/>
            </a:pPr>
            <a:r>
              <a:rPr kumimoji="1" lang="en-US" altLang="zh-CN" sz="2800" dirty="0" smtClean="0">
                <a:latin typeface="华文隶书"/>
                <a:ea typeface="华文隶书"/>
                <a:cs typeface="华文隶书"/>
              </a:rPr>
              <a:t>A </a:t>
            </a:r>
            <a:r>
              <a:rPr kumimoji="1" lang="zh-CN" altLang="en-US" sz="2800" dirty="0" smtClean="0">
                <a:latin typeface="华文隶书"/>
                <a:ea typeface="华文隶书"/>
                <a:cs typeface="华文隶书"/>
              </a:rPr>
              <a:t> </a:t>
            </a:r>
            <a:r>
              <a:rPr kumimoji="1" lang="zh-CN" altLang="en-US" sz="2800" dirty="0" smtClean="0">
                <a:latin typeface="华文隶书"/>
                <a:ea typeface="华文隶书"/>
                <a:cs typeface="华文隶书"/>
              </a:rPr>
              <a:t>都教授  </a:t>
            </a:r>
            <a:r>
              <a:rPr kumimoji="1" lang="en-US" altLang="zh-CN" sz="2800" dirty="0" smtClean="0">
                <a:latin typeface="华文隶书"/>
                <a:ea typeface="华文隶书"/>
                <a:cs typeface="华文隶书"/>
              </a:rPr>
              <a:t>B</a:t>
            </a:r>
            <a:r>
              <a:rPr kumimoji="1" lang="zh-CN" altLang="en-US" sz="2800" dirty="0" smtClean="0">
                <a:latin typeface="华文隶书"/>
                <a:ea typeface="华文隶书"/>
                <a:cs typeface="华文隶书"/>
              </a:rPr>
              <a:t> 雷骏 </a:t>
            </a:r>
            <a:r>
              <a:rPr kumimoji="1" lang="en-US" altLang="zh-CN" sz="2800" dirty="0" smtClean="0">
                <a:latin typeface="华文隶书"/>
                <a:ea typeface="华文隶书"/>
                <a:cs typeface="华文隶书"/>
              </a:rPr>
              <a:t>C</a:t>
            </a:r>
            <a:r>
              <a:rPr kumimoji="1" lang="zh-CN" altLang="en-US" sz="2800" dirty="0" smtClean="0">
                <a:latin typeface="华文隶书"/>
                <a:ea typeface="华文隶书"/>
                <a:cs typeface="华文隶书"/>
              </a:rPr>
              <a:t>长腿欧巴</a:t>
            </a:r>
            <a:endParaRPr kumimoji="1" lang="zh-CN" altLang="en-US" sz="2800" dirty="0">
              <a:latin typeface="华文隶书"/>
              <a:ea typeface="华文隶书"/>
              <a:cs typeface="华文隶书"/>
            </a:endParaRPr>
          </a:p>
        </p:txBody>
      </p:sp>
    </p:spTree>
    <p:extLst>
      <p:ext uri="{BB962C8B-B14F-4D97-AF65-F5344CB8AC3E}">
        <p14:creationId xmlns:p14="http://schemas.microsoft.com/office/powerpoint/2010/main" val="9884274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en-US" altLang="zh-CN" sz="9600" dirty="0" smtClean="0">
                <a:latin typeface="华文隶书"/>
                <a:ea typeface="华文隶书"/>
                <a:cs typeface="华文隶书"/>
              </a:rPr>
              <a:t>Thanks</a:t>
            </a:r>
            <a:endParaRPr kumimoji="1" lang="zh-CN" altLang="en-US" sz="9600" dirty="0">
              <a:latin typeface="华文隶书"/>
              <a:ea typeface="华文隶书"/>
              <a:cs typeface="华文隶书"/>
            </a:endParaRPr>
          </a:p>
        </p:txBody>
      </p:sp>
    </p:spTree>
    <p:extLst>
      <p:ext uri="{BB962C8B-B14F-4D97-AF65-F5344CB8AC3E}">
        <p14:creationId xmlns:p14="http://schemas.microsoft.com/office/powerpoint/2010/main" val="1040161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S00141S-0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2260600"/>
            <a:ext cx="31115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957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684762"/>
            <a:ext cx="79248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>
                <a:ea typeface="+mj-ea"/>
                <a:cs typeface="+mj-cs"/>
              </a:rPr>
              <a:t>如何实现动画？</a:t>
            </a:r>
            <a:endParaRPr lang="zh-CN" altLang="en-US" dirty="0">
              <a:ea typeface="+mj-ea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>
          <a:xfrm>
            <a:off x="781567" y="2698274"/>
            <a:ext cx="7924800" cy="1760171"/>
          </a:xfrm>
        </p:spPr>
        <p:txBody>
          <a:bodyPr>
            <a:normAutofit/>
          </a:bodyPr>
          <a:lstStyle/>
          <a:p>
            <a:r>
              <a:rPr kumimoji="1" lang="en-US" altLang="zh-CN" sz="2000" dirty="0" err="1" smtClean="0">
                <a:latin typeface="华文隶书"/>
                <a:ea typeface="华文隶书"/>
                <a:cs typeface="华文隶书"/>
              </a:rPr>
              <a:t>Jquery</a:t>
            </a:r>
            <a:r>
              <a:rPr kumimoji="1" lang="zh-CN" altLang="en-US" sz="2000" dirty="0" smtClean="0">
                <a:latin typeface="华文隶书"/>
                <a:ea typeface="华文隶书"/>
                <a:cs typeface="华文隶书"/>
              </a:rPr>
              <a:t>可以创建隐藏、显示、切换、滑动以及自定义动画的很多种效果</a:t>
            </a:r>
            <a:endParaRPr kumimoji="1" lang="en-US" altLang="zh-CN" sz="2000" dirty="0" smtClean="0">
              <a:latin typeface="华文隶书"/>
              <a:ea typeface="华文隶书"/>
              <a:cs typeface="华文隶书"/>
            </a:endParaRPr>
          </a:p>
          <a:p>
            <a:r>
              <a:rPr kumimoji="1" lang="en-US" altLang="zh-CN" sz="2000" dirty="0" smtClean="0">
                <a:latin typeface="华文隶书"/>
                <a:ea typeface="华文隶书"/>
                <a:cs typeface="华文隶书"/>
                <a:hlinkClick r:id="rId2"/>
              </a:rPr>
              <a:t>css3&amp;jquery</a:t>
            </a:r>
            <a:endParaRPr kumimoji="1" lang="en-US" altLang="zh-CN" sz="2000" dirty="0" smtClean="0">
              <a:latin typeface="华文隶书"/>
              <a:ea typeface="华文隶书"/>
              <a:cs typeface="华文隶书"/>
            </a:endParaRPr>
          </a:p>
          <a:p>
            <a:r>
              <a:rPr kumimoji="1" lang="zh-CN" altLang="en-US" sz="2000" dirty="0" smtClean="0">
                <a:latin typeface="华文隶书"/>
                <a:ea typeface="华文隶书"/>
                <a:cs typeface="华文隶书"/>
                <a:hlinkClick r:id="rId3"/>
              </a:rPr>
              <a:t>翻页效果</a:t>
            </a:r>
            <a:r>
              <a:rPr kumimoji="1" lang="en-US" altLang="zh-CN" sz="2000" dirty="0" smtClean="0">
                <a:latin typeface="华文隶书"/>
                <a:ea typeface="华文隶书"/>
                <a:cs typeface="华文隶书"/>
              </a:rPr>
              <a:t> </a:t>
            </a:r>
            <a:endParaRPr kumimoji="1" lang="zh-CN" altLang="en-US" sz="2000" dirty="0">
              <a:latin typeface="华文隶书"/>
              <a:ea typeface="华文隶书"/>
              <a:cs typeface="华文隶书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2884401" y="595154"/>
            <a:ext cx="1998286" cy="457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jQuery.fn.animate</a:t>
            </a:r>
            <a:r>
              <a:rPr lang="en-US" altLang="zh-CN" dirty="0" smtClean="0"/>
              <a:t>()</a:t>
            </a:r>
            <a:endParaRPr kumimoji="1"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492262" y="3427360"/>
            <a:ext cx="1998286" cy="457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tick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zh-CN" altLang="en-US" dirty="0" smtClean="0"/>
              <a:t>帧处理函数</a:t>
            </a:r>
            <a:r>
              <a:rPr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2009850" y="1671163"/>
            <a:ext cx="1998286" cy="457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Animation</a:t>
            </a:r>
            <a:endParaRPr kumimoji="1"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2829990" y="2539468"/>
            <a:ext cx="1667586" cy="46271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jQuery.timers</a:t>
            </a:r>
            <a:endParaRPr kumimoji="1"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5117896" y="4334889"/>
            <a:ext cx="1668172" cy="457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jQuery.dequeue</a:t>
            </a:r>
            <a:endParaRPr kumimoji="1"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5106899" y="2566254"/>
            <a:ext cx="1679169" cy="45116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jQuery.queqe</a:t>
            </a:r>
            <a:endParaRPr kumimoji="1"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4855567" y="1671163"/>
            <a:ext cx="1652709" cy="457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doAnimation</a:t>
            </a:r>
            <a:endParaRPr kumimoji="1"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3678124" y="5448578"/>
            <a:ext cx="1998286" cy="457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执行完毕</a:t>
            </a:r>
            <a:endParaRPr kumimoji="1"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5106899" y="3449800"/>
            <a:ext cx="1679169" cy="457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complete</a:t>
            </a:r>
            <a:r>
              <a:rPr lang="zh-CN" altLang="en-US" dirty="0" smtClean="0"/>
              <a:t> 回调</a:t>
            </a:r>
            <a:endParaRPr kumimoji="1"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712655" y="2566255"/>
            <a:ext cx="1561755" cy="457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setInterval</a:t>
            </a:r>
            <a:r>
              <a:rPr lang="zh-CN" altLang="en-US" dirty="0" smtClean="0"/>
              <a:t>(</a:t>
            </a:r>
            <a:r>
              <a:rPr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1719664" y="4333345"/>
            <a:ext cx="2777912" cy="457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Tween(</a:t>
            </a:r>
            <a:r>
              <a:rPr kumimoji="1" lang="zh-CN" altLang="en-US" dirty="0" smtClean="0"/>
              <a:t>计算更新元素样式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cxnSp>
        <p:nvCxnSpPr>
          <p:cNvPr id="17" name="直线连接符 16"/>
          <p:cNvCxnSpPr/>
          <p:nvPr/>
        </p:nvCxnSpPr>
        <p:spPr>
          <a:xfrm>
            <a:off x="5312871" y="2128363"/>
            <a:ext cx="0" cy="426345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直线箭头连接符 4"/>
          <p:cNvCxnSpPr>
            <a:stCxn id="8" idx="3"/>
            <a:endCxn id="12" idx="1"/>
          </p:cNvCxnSpPr>
          <p:nvPr/>
        </p:nvCxnSpPr>
        <p:spPr>
          <a:xfrm>
            <a:off x="4008136" y="1899763"/>
            <a:ext cx="84743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/>
          <p:nvPr/>
        </p:nvCxnSpPr>
        <p:spPr>
          <a:xfrm>
            <a:off x="3883544" y="1078907"/>
            <a:ext cx="0" cy="596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/>
          <p:cNvCxnSpPr/>
          <p:nvPr/>
        </p:nvCxnSpPr>
        <p:spPr>
          <a:xfrm>
            <a:off x="3883544" y="2133879"/>
            <a:ext cx="0" cy="426345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/>
          <p:cNvCxnSpPr/>
          <p:nvPr/>
        </p:nvCxnSpPr>
        <p:spPr>
          <a:xfrm>
            <a:off x="5365783" y="3023455"/>
            <a:ext cx="0" cy="426345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28"/>
          <p:cNvCxnSpPr/>
          <p:nvPr/>
        </p:nvCxnSpPr>
        <p:spPr>
          <a:xfrm flipH="1">
            <a:off x="4882687" y="4792089"/>
            <a:ext cx="458662" cy="656489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/>
          <p:cNvCxnSpPr/>
          <p:nvPr/>
        </p:nvCxnSpPr>
        <p:spPr>
          <a:xfrm>
            <a:off x="3883544" y="3017424"/>
            <a:ext cx="0" cy="426345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/>
        </p:nvCxnSpPr>
        <p:spPr>
          <a:xfrm>
            <a:off x="2171071" y="2101903"/>
            <a:ext cx="1" cy="437892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/>
          <p:cNvCxnSpPr/>
          <p:nvPr/>
        </p:nvCxnSpPr>
        <p:spPr>
          <a:xfrm>
            <a:off x="2289053" y="2759186"/>
            <a:ext cx="540937" cy="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48"/>
          <p:cNvCxnSpPr/>
          <p:nvPr/>
        </p:nvCxnSpPr>
        <p:spPr>
          <a:xfrm flipH="1">
            <a:off x="4008136" y="1899763"/>
            <a:ext cx="66913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/>
          <p:cNvCxnSpPr/>
          <p:nvPr/>
        </p:nvCxnSpPr>
        <p:spPr>
          <a:xfrm>
            <a:off x="3989688" y="4792089"/>
            <a:ext cx="507888" cy="656489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线连接符 51"/>
          <p:cNvCxnSpPr/>
          <p:nvPr/>
        </p:nvCxnSpPr>
        <p:spPr>
          <a:xfrm>
            <a:off x="5354578" y="3907000"/>
            <a:ext cx="0" cy="426345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/>
          <p:cNvCxnSpPr/>
          <p:nvPr/>
        </p:nvCxnSpPr>
        <p:spPr>
          <a:xfrm>
            <a:off x="3883544" y="3897790"/>
            <a:ext cx="0" cy="426345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3477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>
                <a:latin typeface="+mn-ea"/>
                <a:ea typeface="+mn-ea"/>
                <a:cs typeface="微软雅黑"/>
              </a:rPr>
              <a:t>主要组成部分：</a:t>
            </a:r>
            <a:endParaRPr lang="zh-CN" altLang="en-US" dirty="0">
              <a:latin typeface="+mn-ea"/>
              <a:ea typeface="+mn-ea"/>
              <a:cs typeface="微软雅黑"/>
            </a:endParaRPr>
          </a:p>
        </p:txBody>
      </p:sp>
      <p:sp>
        <p:nvSpPr>
          <p:cNvPr id="15362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kumimoji="1" lang="zh-CN" altLang="en-US" sz="2000" dirty="0" smtClean="0">
                <a:latin typeface="Franklin Gothic Book" charset="0"/>
                <a:ea typeface="华文隶书" charset="0"/>
                <a:cs typeface="华文隶书" charset="0"/>
              </a:rPr>
              <a:t>主循环</a:t>
            </a:r>
            <a:endParaRPr kumimoji="1" lang="en-US" altLang="zh-CN" sz="2000" dirty="0" smtClean="0">
              <a:latin typeface="Franklin Gothic Book" charset="0"/>
              <a:ea typeface="华文隶书" charset="0"/>
              <a:cs typeface="华文隶书" charset="0"/>
            </a:endParaRPr>
          </a:p>
          <a:p>
            <a:r>
              <a:rPr kumimoji="1" lang="zh-CN" altLang="en-US" sz="2000" dirty="0" smtClean="0">
                <a:latin typeface="Franklin Gothic Book" charset="0"/>
                <a:ea typeface="华文隶书" charset="0"/>
                <a:cs typeface="华文隶书" charset="0"/>
              </a:rPr>
              <a:t>动画队列</a:t>
            </a:r>
            <a:endParaRPr kumimoji="1" lang="en-US" altLang="zh-CN" sz="2000" dirty="0" smtClean="0">
              <a:latin typeface="Franklin Gothic Book" charset="0"/>
              <a:ea typeface="华文隶书" charset="0"/>
              <a:cs typeface="华文隶书" charset="0"/>
            </a:endParaRPr>
          </a:p>
          <a:p>
            <a:r>
              <a:rPr kumimoji="1" lang="en-US" altLang="zh-CN" sz="2000" dirty="0" smtClean="0">
                <a:latin typeface="Franklin Gothic Book" charset="0"/>
                <a:ea typeface="华文隶书" charset="0"/>
                <a:cs typeface="华文隶书" charset="0"/>
              </a:rPr>
              <a:t>Tween</a:t>
            </a:r>
            <a:endParaRPr kumimoji="1" lang="zh-CN" altLang="en-US" sz="2000" dirty="0">
              <a:latin typeface="Franklin Gothic Book" charset="0"/>
              <a:ea typeface="华文隶书" charset="0"/>
              <a:cs typeface="华文隶书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500"/>
                            </p:stCondLst>
                            <p:childTnLst>
                              <p:par>
                                <p:cTn id="1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2800" dirty="0" err="1" smtClean="0">
                <a:latin typeface="华文隶书"/>
                <a:ea typeface="华文隶书"/>
                <a:cs typeface="华文隶书"/>
              </a:rPr>
              <a:t>jQuery</a:t>
            </a:r>
            <a:r>
              <a:rPr kumimoji="1" lang="zh-CN" altLang="en-US" sz="2800" dirty="0" smtClean="0">
                <a:latin typeface="华文隶书"/>
                <a:ea typeface="华文隶书"/>
                <a:cs typeface="华文隶书"/>
              </a:rPr>
              <a:t>动画</a:t>
            </a:r>
            <a:r>
              <a:rPr kumimoji="1" lang="en-US" altLang="zh-CN" sz="2800" dirty="0" smtClean="0">
                <a:latin typeface="华文隶书"/>
                <a:ea typeface="华文隶书"/>
                <a:cs typeface="华文隶书"/>
              </a:rPr>
              <a:t>effects</a:t>
            </a:r>
            <a:r>
              <a:rPr kumimoji="1" lang="zh-CN" altLang="en-US" sz="2800" dirty="0" smtClean="0">
                <a:latin typeface="华文隶书"/>
                <a:ea typeface="华文隶书"/>
                <a:cs typeface="华文隶书"/>
              </a:rPr>
              <a:t>使用下面哪个方法实现了动画定时器</a:t>
            </a:r>
            <a:endParaRPr kumimoji="1" lang="en-US" altLang="zh-CN" sz="2800" dirty="0" smtClean="0">
              <a:latin typeface="华文隶书"/>
              <a:ea typeface="华文隶书"/>
              <a:cs typeface="华文隶书"/>
            </a:endParaRPr>
          </a:p>
          <a:p>
            <a:pPr marL="0" indent="0">
              <a:buNone/>
            </a:pPr>
            <a:endParaRPr kumimoji="1" lang="en-US" altLang="zh-CN" sz="2800" dirty="0">
              <a:latin typeface="华文隶书"/>
              <a:ea typeface="华文隶书"/>
              <a:cs typeface="华文隶书"/>
            </a:endParaRPr>
          </a:p>
          <a:p>
            <a:pPr marL="0" indent="0">
              <a:buNone/>
            </a:pPr>
            <a:r>
              <a:rPr kumimoji="1" lang="zh-CN" altLang="en-US" sz="2800" dirty="0" smtClean="0">
                <a:latin typeface="华文隶书"/>
                <a:ea typeface="华文隶书"/>
                <a:cs typeface="华文隶书"/>
              </a:rPr>
              <a:t> </a:t>
            </a:r>
            <a:r>
              <a:rPr kumimoji="1" lang="en-US" altLang="zh-CN" sz="2800" dirty="0" smtClean="0">
                <a:latin typeface="华文隶书"/>
                <a:ea typeface="华文隶书"/>
                <a:cs typeface="华文隶书"/>
              </a:rPr>
              <a:t>A</a:t>
            </a:r>
            <a:r>
              <a:rPr kumimoji="1" lang="zh-CN" altLang="en-US" sz="2800" dirty="0" smtClean="0">
                <a:latin typeface="华文隶书"/>
                <a:ea typeface="华文隶书"/>
                <a:cs typeface="华文隶书"/>
              </a:rPr>
              <a:t> </a:t>
            </a:r>
            <a:r>
              <a:rPr kumimoji="1" lang="en-US" altLang="zh-CN" sz="2800" dirty="0" err="1" smtClean="0">
                <a:latin typeface="华文隶书"/>
                <a:ea typeface="华文隶书"/>
                <a:cs typeface="华文隶书"/>
              </a:rPr>
              <a:t>setTimeout</a:t>
            </a:r>
            <a:r>
              <a:rPr kumimoji="1" lang="zh-CN" altLang="en-US" sz="2800" dirty="0" smtClean="0">
                <a:latin typeface="华文隶书"/>
                <a:ea typeface="华文隶书"/>
                <a:cs typeface="华文隶书"/>
              </a:rPr>
              <a:t>   </a:t>
            </a:r>
            <a:r>
              <a:rPr kumimoji="1" lang="en-US" altLang="zh-CN" sz="2800" dirty="0" smtClean="0">
                <a:latin typeface="华文隶书"/>
                <a:ea typeface="华文隶书"/>
                <a:cs typeface="华文隶书"/>
              </a:rPr>
              <a:t>B</a:t>
            </a:r>
            <a:r>
              <a:rPr kumimoji="1" lang="zh-CN" altLang="en-US" sz="2800" dirty="0" smtClean="0">
                <a:latin typeface="华文隶书"/>
                <a:ea typeface="华文隶书"/>
                <a:cs typeface="华文隶书"/>
              </a:rPr>
              <a:t> </a:t>
            </a:r>
            <a:r>
              <a:rPr kumimoji="1" lang="en-US" altLang="zh-CN" sz="2800" dirty="0" err="1" smtClean="0">
                <a:latin typeface="华文隶书"/>
                <a:ea typeface="华文隶书"/>
                <a:cs typeface="华文隶书"/>
              </a:rPr>
              <a:t>setInterval</a:t>
            </a:r>
            <a:endParaRPr kumimoji="1" lang="zh-CN" altLang="en-US" sz="2800" dirty="0">
              <a:latin typeface="华文隶书"/>
              <a:ea typeface="华文隶书"/>
              <a:cs typeface="华文隶书"/>
            </a:endParaRPr>
          </a:p>
        </p:txBody>
      </p:sp>
    </p:spTree>
    <p:extLst>
      <p:ext uri="{BB962C8B-B14F-4D97-AF65-F5344CB8AC3E}">
        <p14:creationId xmlns:p14="http://schemas.microsoft.com/office/powerpoint/2010/main" val="547187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主循环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kumimoji="1" lang="zh-CN" altLang="en-US" sz="2000" dirty="0" smtClean="0">
                <a:latin typeface="华文隶书"/>
                <a:ea typeface="华文隶书"/>
                <a:cs typeface="华文隶书"/>
              </a:rPr>
              <a:t>我们知道动画都有个过渡时间，叫</a:t>
            </a:r>
            <a:r>
              <a:rPr kumimoji="1" lang="en-US" altLang="zh-CN" sz="2000" dirty="0" smtClean="0">
                <a:latin typeface="华文隶书"/>
                <a:ea typeface="华文隶书"/>
                <a:cs typeface="华文隶书"/>
              </a:rPr>
              <a:t>duration</a:t>
            </a:r>
            <a:r>
              <a:rPr kumimoji="1" lang="zh-CN" altLang="en-US" sz="2000" dirty="0" smtClean="0">
                <a:latin typeface="华文隶书"/>
                <a:ea typeface="华文隶书"/>
                <a:cs typeface="华文隶书"/>
              </a:rPr>
              <a:t>（时长），动画要做的事情就是把</a:t>
            </a:r>
            <a:r>
              <a:rPr kumimoji="1" lang="en-US" altLang="zh-CN" sz="2000" dirty="0" smtClean="0">
                <a:latin typeface="华文隶书"/>
                <a:ea typeface="华文隶书"/>
                <a:cs typeface="华文隶书"/>
              </a:rPr>
              <a:t/>
            </a:r>
            <a:br>
              <a:rPr kumimoji="1" lang="en-US" altLang="zh-CN" sz="2000" dirty="0" smtClean="0">
                <a:latin typeface="华文隶书"/>
                <a:ea typeface="华文隶书"/>
                <a:cs typeface="华文隶书"/>
              </a:rPr>
            </a:br>
            <a:r>
              <a:rPr kumimoji="1" lang="en-US" altLang="zh-CN" sz="2000" dirty="0" smtClean="0">
                <a:latin typeface="华文隶书"/>
                <a:ea typeface="华文隶书"/>
                <a:cs typeface="华文隶书"/>
              </a:rPr>
              <a:t/>
            </a:r>
            <a:br>
              <a:rPr kumimoji="1" lang="en-US" altLang="zh-CN" sz="2000" dirty="0" smtClean="0">
                <a:latin typeface="华文隶书"/>
                <a:ea typeface="华文隶书"/>
                <a:cs typeface="华文隶书"/>
              </a:rPr>
            </a:br>
            <a:r>
              <a:rPr kumimoji="1" lang="en-US" altLang="zh-CN" sz="2000" dirty="0" smtClean="0">
                <a:latin typeface="华文隶书"/>
                <a:ea typeface="华文隶书"/>
                <a:cs typeface="华文隶书"/>
              </a:rPr>
              <a:t>duration</a:t>
            </a:r>
            <a:r>
              <a:rPr kumimoji="1" lang="zh-CN" altLang="en-US" sz="2000" dirty="0" smtClean="0">
                <a:latin typeface="华文隶书"/>
                <a:ea typeface="华文隶书"/>
                <a:cs typeface="华文隶书"/>
              </a:rPr>
              <a:t>分解成一个一个小片段，动画中用到的时间分片就是</a:t>
            </a:r>
            <a:r>
              <a:rPr kumimoji="1" lang="en-US" altLang="zh-CN" sz="2000" dirty="0" err="1" smtClean="0">
                <a:latin typeface="华文隶书"/>
                <a:ea typeface="华文隶书"/>
                <a:cs typeface="华文隶书"/>
              </a:rPr>
              <a:t>setInterval</a:t>
            </a:r>
            <a:endParaRPr kumimoji="1" lang="zh-CN" altLang="en-US" sz="2000" dirty="0">
              <a:latin typeface="华文隶书"/>
              <a:ea typeface="华文隶书"/>
              <a:cs typeface="华文隶书"/>
            </a:endParaRPr>
          </a:p>
        </p:txBody>
      </p:sp>
    </p:spTree>
    <p:extLst>
      <p:ext uri="{BB962C8B-B14F-4D97-AF65-F5344CB8AC3E}">
        <p14:creationId xmlns:p14="http://schemas.microsoft.com/office/powerpoint/2010/main" val="1674911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284" y="-13228"/>
            <a:ext cx="66305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875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水平">
  <a:themeElements>
    <a:clrScheme name="水平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水平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水平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水平.thmx</Template>
  <TotalTime>4013</TotalTime>
  <Words>243</Words>
  <Application>Microsoft Macintosh PowerPoint</Application>
  <PresentationFormat>全屏显示(4:3)</PresentationFormat>
  <Paragraphs>55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水平</vt:lpstr>
      <vt:lpstr>Jquery 动画</vt:lpstr>
      <vt:lpstr>什么是动画？</vt:lpstr>
      <vt:lpstr>PowerPoint 演示文稿</vt:lpstr>
      <vt:lpstr>如何实现动画？</vt:lpstr>
      <vt:lpstr>PowerPoint 演示文稿</vt:lpstr>
      <vt:lpstr>主要组成部分：</vt:lpstr>
      <vt:lpstr>PowerPoint 演示文稿</vt:lpstr>
      <vt:lpstr>主循环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动画队列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Tween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 动画</dc:title>
  <dc:creator>小燕纸</dc:creator>
  <cp:lastModifiedBy>小燕纸</cp:lastModifiedBy>
  <cp:revision>56</cp:revision>
  <dcterms:created xsi:type="dcterms:W3CDTF">2014-08-05T05:14:58Z</dcterms:created>
  <dcterms:modified xsi:type="dcterms:W3CDTF">2014-08-15T06:05:13Z</dcterms:modified>
</cp:coreProperties>
</file>