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1" r:id="rId6"/>
    <p:sldId id="264" r:id="rId7"/>
    <p:sldId id="265" r:id="rId8"/>
    <p:sldId id="260" r:id="rId9"/>
    <p:sldId id="267" r:id="rId10"/>
    <p:sldId id="268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A43C-5F51-427D-8C81-2EBE20EB04D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D16D-6DAF-4E9D-9D69-1D29004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A43C-5F51-427D-8C81-2EBE20EB04D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D16D-6DAF-4E9D-9D69-1D29004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6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A43C-5F51-427D-8C81-2EBE20EB04D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D16D-6DAF-4E9D-9D69-1D29004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2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A43C-5F51-427D-8C81-2EBE20EB04D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D16D-6DAF-4E9D-9D69-1D29004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4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A43C-5F51-427D-8C81-2EBE20EB04D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D16D-6DAF-4E9D-9D69-1D29004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6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A43C-5F51-427D-8C81-2EBE20EB04D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D16D-6DAF-4E9D-9D69-1D29004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4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A43C-5F51-427D-8C81-2EBE20EB04D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D16D-6DAF-4E9D-9D69-1D29004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A43C-5F51-427D-8C81-2EBE20EB04D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D16D-6DAF-4E9D-9D69-1D29004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A43C-5F51-427D-8C81-2EBE20EB04D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D16D-6DAF-4E9D-9D69-1D29004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5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A43C-5F51-427D-8C81-2EBE20EB04D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D16D-6DAF-4E9D-9D69-1D29004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8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A43C-5F51-427D-8C81-2EBE20EB04D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D16D-6DAF-4E9D-9D69-1D29004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3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CA43C-5F51-427D-8C81-2EBE20EB04D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3D16D-6DAF-4E9D-9D69-1D2900426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6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0D05DC-F688-F024-C1BB-EFAC495B4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16" y="1434898"/>
            <a:ext cx="7128768" cy="1911440"/>
          </a:xfrm>
        </p:spPr>
        <p:txBody>
          <a:bodyPr>
            <a:normAutofit/>
          </a:bodyPr>
          <a:lstStyle/>
          <a:p>
            <a:pPr algn="l"/>
            <a:r>
              <a:rPr lang="en-GB" sz="5400" b="1" dirty="0">
                <a:latin typeface="Montserrat Medium"/>
              </a:rPr>
              <a:t>Equipment for lining up food bags</a:t>
            </a:r>
            <a:endParaRPr lang="en-US" sz="5400" b="1" dirty="0">
              <a:latin typeface="Montserrat Medium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FCAED4-1255-554A-1EEE-FA149A305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792210"/>
            <a:ext cx="7308761" cy="1539645"/>
          </a:xfrm>
        </p:spPr>
        <p:txBody>
          <a:bodyPr vert="horz" lIns="68580" tIns="34290" rIns="68580" bIns="34290" rtlCol="0" anchor="t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solidFill>
                  <a:schemeClr val="tx1">
                    <a:lumMod val="50000"/>
                  </a:schemeClr>
                </a:solidFill>
                <a:latin typeface="Montserrat Medium"/>
              </a:rPr>
              <a:t>Mentor: 		PhD. Dang Phuoc Vinh</a:t>
            </a:r>
          </a:p>
          <a:p>
            <a:pPr algn="l">
              <a:spcBef>
                <a:spcPts val="0"/>
              </a:spcBef>
            </a:pPr>
            <a:r>
              <a:rPr lang="en" dirty="0">
                <a:solidFill>
                  <a:schemeClr val="tx1">
                    <a:lumMod val="50000"/>
                  </a:schemeClr>
                </a:solidFill>
                <a:latin typeface="Montserrat Medium"/>
              </a:rPr>
              <a:t>Reserch student: 	Tran Truong Minh Chanh</a:t>
            </a:r>
          </a:p>
          <a:p>
            <a:pPr algn="l">
              <a:spcBef>
                <a:spcPts val="0"/>
              </a:spcBef>
            </a:pPr>
            <a:r>
              <a:rPr lang="en" dirty="0">
                <a:solidFill>
                  <a:schemeClr val="tx1">
                    <a:lumMod val="50000"/>
                  </a:schemeClr>
                </a:solidFill>
                <a:latin typeface="Montserrat Medium"/>
              </a:rPr>
              <a:t>			Le Viet Hung</a:t>
            </a: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	</a:t>
            </a:r>
            <a:endParaRPr lang="en" dirty="0">
              <a:solidFill>
                <a:schemeClr val="tx1">
                  <a:lumMod val="50000"/>
                </a:schemeClr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6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8306"/>
            <a:ext cx="4389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ontserrat Medium" panose="00000600000000000000"/>
                <a:cs typeface="Times New Roman" panose="02020603050405020304" pitchFamily="18" charset="0"/>
              </a:rPr>
              <a:t>II. Video demonstration</a:t>
            </a:r>
            <a:endParaRPr lang="en-US" sz="3200" dirty="0">
              <a:latin typeface="Montserrat Medium" panose="0000060000000000000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2400" y="6272512"/>
            <a:ext cx="3531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ontserrat Medium" panose="00000600000000000000"/>
                <a:cs typeface="Times New Roman" panose="02020603050405020304" pitchFamily="18" charset="0"/>
              </a:rPr>
              <a:t>2 item overlapping</a:t>
            </a:r>
            <a:endParaRPr lang="en-US" sz="3200" dirty="0">
              <a:latin typeface="Montserrat Medium" panose="0000060000000000000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8306"/>
            <a:ext cx="4389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ontserrat Medium" panose="00000600000000000000"/>
                <a:cs typeface="Times New Roman" panose="02020603050405020304" pitchFamily="18" charset="0"/>
              </a:rPr>
              <a:t>II. Video demonstration</a:t>
            </a:r>
            <a:endParaRPr lang="en-US" sz="3200" dirty="0">
              <a:latin typeface="Montserrat Medium" panose="0000060000000000000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00" y="6273225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ontserrat Medium" panose="00000600000000000000"/>
                <a:cs typeface="Times New Roman" panose="02020603050405020304" pitchFamily="18" charset="0"/>
              </a:rPr>
              <a:t>3 items overlapping</a:t>
            </a:r>
            <a:endParaRPr lang="en-US" sz="3200" dirty="0">
              <a:latin typeface="Montserrat Medium" panose="0000060000000000000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5567" y="2444766"/>
            <a:ext cx="118208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Montserrat Medium" panose="00000600000000000000"/>
                <a:cs typeface="Times New Roman" panose="02020603050405020304" pitchFamily="18" charset="0"/>
              </a:rPr>
              <a:t>Thanks </a:t>
            </a:r>
            <a:r>
              <a:rPr lang="en-US" sz="8000" dirty="0">
                <a:latin typeface="Montserrat Medium" panose="00000600000000000000"/>
                <a:cs typeface="Times New Roman" panose="02020603050405020304" pitchFamily="18" charset="0"/>
              </a:rPr>
              <a:t>for your </a:t>
            </a:r>
            <a:r>
              <a:rPr lang="en-US" sz="8000" dirty="0" smtClean="0">
                <a:latin typeface="Montserrat Medium" panose="00000600000000000000"/>
                <a:cs typeface="Times New Roman" panose="02020603050405020304" pitchFamily="18" charset="0"/>
              </a:rPr>
              <a:t>attention!</a:t>
            </a:r>
            <a:endParaRPr lang="en-US" sz="8000" dirty="0">
              <a:latin typeface="Montserrat Medium" panose="000006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247" y="95624"/>
            <a:ext cx="2999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ontserrat Medium" panose="00000600000000000000"/>
                <a:ea typeface="LG Smart_H Bold" panose="020B0600000101010101" pitchFamily="34" charset="-127"/>
                <a:cs typeface="Times New Roman" panose="02020603050405020304" pitchFamily="18" charset="0"/>
              </a:rPr>
              <a:t>I. Result image</a:t>
            </a:r>
            <a:endParaRPr lang="en-US" sz="3200" dirty="0">
              <a:latin typeface="Montserrat Medium" panose="00000600000000000000"/>
              <a:ea typeface="LG Smart_H Bold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050" name="Picture 2" descr="Không có mô tả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2" y="1439015"/>
            <a:ext cx="5712957" cy="428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hông có mô tả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115" y="1439016"/>
            <a:ext cx="5712954" cy="428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90786" y="6029950"/>
            <a:ext cx="54809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Montserrat Medium" panose="00000600000000000000"/>
                <a:cs typeface="Times New Roman" panose="02020603050405020304" pitchFamily="18" charset="0"/>
              </a:rPr>
              <a:t>Cone 1: Where to receive input</a:t>
            </a:r>
            <a:endParaRPr lang="en-US" sz="3000" dirty="0">
              <a:latin typeface="Montserrat Medium" panose="000006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4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Không có mô tả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198" y="733762"/>
            <a:ext cx="7257601" cy="54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35140" y="6253212"/>
            <a:ext cx="8762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Montserrat Medium" panose="00000600000000000000"/>
              </a:rPr>
              <a:t>Conveyor 1: Transit item from cone 1 to cone 2</a:t>
            </a:r>
            <a:endParaRPr lang="en-US" sz="3200" dirty="0">
              <a:latin typeface="Montserrat Medium" panose="0000060000000000000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247" y="95624"/>
            <a:ext cx="2917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ontserrat Medium" panose="00000600000000000000"/>
                <a:cs typeface="Times New Roman" panose="02020603050405020304" pitchFamily="18" charset="0"/>
              </a:rPr>
              <a:t>I. Result image</a:t>
            </a:r>
            <a:endParaRPr lang="en-US" sz="3200" dirty="0">
              <a:latin typeface="Montserrat Medium" panose="000006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7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Không có mô tả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691356"/>
            <a:ext cx="7404100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23250" y="6311900"/>
            <a:ext cx="576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Montserrat Medium" panose="00000600000000000000"/>
              </a:rPr>
              <a:t>Cone 2: Sort item lining up</a:t>
            </a:r>
            <a:endParaRPr lang="en-US" sz="3200" dirty="0">
              <a:latin typeface="Montserrat Medium" panose="0000060000000000000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247" y="95624"/>
            <a:ext cx="2682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Result image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Không có mô tả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42" y="1146174"/>
            <a:ext cx="5575301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hông có mô tả.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1146968"/>
            <a:ext cx="5574242" cy="418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6750" y="5816311"/>
            <a:ext cx="767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Montserrat Medium" panose="00000600000000000000"/>
              </a:rPr>
              <a:t>Conveyor 2: Item output</a:t>
            </a:r>
            <a:endParaRPr lang="en-US" sz="3200" dirty="0">
              <a:latin typeface="Montserrat Medium" panose="0000060000000000000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247" y="95624"/>
            <a:ext cx="2682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Result image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1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50854" y="6042026"/>
            <a:ext cx="3874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ontserrat Medium" panose="00000600000000000000"/>
                <a:cs typeface="Times New Roman" panose="02020603050405020304" pitchFamily="18" charset="0"/>
              </a:rPr>
              <a:t>Equipment overview</a:t>
            </a:r>
            <a:endParaRPr lang="en-US" sz="3200" dirty="0">
              <a:latin typeface="Montserrat Medium" panose="0000060000000000000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99" y="717625"/>
            <a:ext cx="7099201" cy="5324401"/>
          </a:xfrm>
        </p:spPr>
      </p:pic>
      <p:sp>
        <p:nvSpPr>
          <p:cNvPr id="9" name="TextBox 8"/>
          <p:cNvSpPr txBox="1"/>
          <p:nvPr/>
        </p:nvSpPr>
        <p:spPr>
          <a:xfrm>
            <a:off x="191247" y="95624"/>
            <a:ext cx="2917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ontserrat Medium" panose="00000600000000000000"/>
                <a:cs typeface="Times New Roman" panose="02020603050405020304" pitchFamily="18" charset="0"/>
              </a:rPr>
              <a:t>I. Result image</a:t>
            </a:r>
            <a:endParaRPr lang="en-US" sz="3200" dirty="0">
              <a:latin typeface="Montserrat Medium" panose="000006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223" y="691798"/>
            <a:ext cx="7313553" cy="5485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0854" y="6176963"/>
            <a:ext cx="3874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ontserrat Medium" panose="00000600000000000000"/>
                <a:cs typeface="Times New Roman" panose="02020603050405020304" pitchFamily="18" charset="0"/>
              </a:rPr>
              <a:t>Equipment overview</a:t>
            </a:r>
            <a:endParaRPr lang="en-US" sz="3200" dirty="0">
              <a:latin typeface="Montserrat Medium" panose="0000060000000000000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247" y="95624"/>
            <a:ext cx="2917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ontserrat Medium" panose="00000600000000000000"/>
                <a:cs typeface="Times New Roman" panose="02020603050405020304" pitchFamily="18" charset="0"/>
              </a:rPr>
              <a:t>I. Result image</a:t>
            </a:r>
            <a:endParaRPr lang="en-US" sz="3200" dirty="0">
              <a:latin typeface="Montserrat Medium" panose="000006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4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58306"/>
            <a:ext cx="4389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ontserrat Medium" panose="00000600000000000000"/>
                <a:cs typeface="Times New Roman" panose="02020603050405020304" pitchFamily="18" charset="0"/>
              </a:rPr>
              <a:t>II. Video demonstration</a:t>
            </a:r>
            <a:endParaRPr lang="en-US" sz="3200" dirty="0">
              <a:latin typeface="Montserrat Medium" panose="0000060000000000000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8800" y="6273225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ontserrat Medium" panose="00000600000000000000"/>
                <a:cs typeface="Times New Roman" panose="02020603050405020304" pitchFamily="18" charset="0"/>
              </a:rPr>
              <a:t>Overview</a:t>
            </a:r>
            <a:endParaRPr lang="en-US" sz="3200" dirty="0">
              <a:latin typeface="Montserrat Medium" panose="000006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58306"/>
            <a:ext cx="4389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ontserrat Medium" panose="00000600000000000000"/>
                <a:cs typeface="Times New Roman" panose="02020603050405020304" pitchFamily="18" charset="0"/>
              </a:rPr>
              <a:t>II. Video demonstration</a:t>
            </a:r>
            <a:endParaRPr lang="en-US" sz="3200" dirty="0">
              <a:latin typeface="Montserrat Medium" panose="0000060000000000000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2400" y="6239344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ontserrat Medium" panose="00000600000000000000"/>
                <a:cs typeface="Times New Roman" panose="02020603050405020304" pitchFamily="18" charset="0"/>
              </a:rPr>
              <a:t>1 item</a:t>
            </a:r>
            <a:endParaRPr lang="en-US" sz="3200" dirty="0">
              <a:latin typeface="Montserrat Medium" panose="0000060000000000000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6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96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LG Smart_H Bold</vt:lpstr>
      <vt:lpstr>Arial</vt:lpstr>
      <vt:lpstr>Calibri</vt:lpstr>
      <vt:lpstr>Calibri Light</vt:lpstr>
      <vt:lpstr>Montserrat Medium</vt:lpstr>
      <vt:lpstr>Times New Roman</vt:lpstr>
      <vt:lpstr>Office Theme</vt:lpstr>
      <vt:lpstr>Equipment for lining up food bags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Equipment for lining up food bags</dc:title>
  <dc:creator>HUNG VIET LE/LGEDV APPLICATION TEAM(hung2.le@lge.com)</dc:creator>
  <cp:lastModifiedBy>HUNG VIET LE/LGEDV APPLICATION TEAM(hung2.le@lge.com)</cp:lastModifiedBy>
  <cp:revision>13</cp:revision>
  <dcterms:created xsi:type="dcterms:W3CDTF">2023-03-09T09:07:27Z</dcterms:created>
  <dcterms:modified xsi:type="dcterms:W3CDTF">2023-03-10T05:10:17Z</dcterms:modified>
</cp:coreProperties>
</file>