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9" r:id="rId7"/>
    <p:sldId id="262" r:id="rId8"/>
    <p:sldId id="263" r:id="rId9"/>
    <p:sldId id="268" r:id="rId10"/>
    <p:sldId id="269" r:id="rId11"/>
    <p:sldId id="271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0E03E-BD21-40D5-B950-252AC35B13F6}" v="23" dt="2022-12-02T04:11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9:37.5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05:57.5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413 0 24575,'2'14'0,"-1"1"0,8 26 0,-3-15 0,2 9 0,1 1 0,1-1 0,3-1 0,21 44 0,-21-51 0,0-1 0,16 54 0,-23-65 0,0-2 0,2 1 0,-1-2 0,1 1 0,1 0 0,0-2 0,21 23 0,-8-9 0,-17-19 0,5 6 0,0 0 0,0-2 0,14 12 0,-19-18 0,-1-1 0,2 0 0,-1-1 0,0 1 0,0-1 0,1 0 0,-1 0 0,1-1 0,-1 1 0,1-1 0,8 1 0,-2-1 0,-1 0 0,-1 0 0,0-1 0,0 0 0,19-2 0,-27 1 0,1 0 0,-1 1 0,-1-1 0,2 1 0,-1-1 0,0-1 0,0 2 0,0-2 0,-1 1 0,2 0 0,-2-1 0,1 1 0,0-1 0,-1 1 0,1-1 0,-1 1 0,1-1 0,-1 0 0,0 0 0,0 0 0,0 0 0,0 0 0,0 0 0,0 0 0,-1 0 0,1 0 0,0-4 0,3-30 0,-1 0 0,-2 0 0,-2 0 0,-5-39 0,5 70 0,0 0 0,0-1 0,-1 0 0,1 1 0,-2 0 0,-3-9 0,6 13 0,-1 0 0,1 0 0,-1 1 0,0-1 0,1 0 0,0 0 0,-1 1 0,0-1 0,0 1 0,1-1 0,0 0 0,-1 1 0,0 0 0,0-1 0,1 1 0,-1 0 0,0-1 0,0 1 0,0-1 0,-1 1 0,1 0 0,0 1 0,0-1 0,0 0 0,0 1 0,0 0 0,0-1 0,0 0 0,0 1 0,0 0 0,0 0 0,0-1 0,1 1 0,-1 0 0,0 0 0,0-1 0,1 1 0,0 0 0,-1 0 0,0 0 0,1 0 0,-1 2 0,-2 4 0,0-1 0,0 2 0,1-1 0,0 1 0,0-1 0,1 1 0,-1 12 0,2 55 0,0-66 0,0 1 0,0 0 0,1 0 0,1 1 0,0-1 0,0 0 0,0 1 0,2-2 0,-1 1 0,2 0 0,-1-1 0,1 1 0,0-1 0,0-1 0,1 1 0,1-1 0,0 0 0,-1-1 0,2 1 0,-1-1 0,2 0 0,-1-1 0,0 0 0,15 7 0,-22-13 0,10 6 0,-2-2 0,1 1 0,0 1 0,0 0 0,8 9 0,-18-15 0,2 1 0,-1 1 0,0-1 0,1 0 0,-2 0 0,2 1 0,-1-1 0,-1 0 0,1 1 0,0-1 0,0 1 0,-1-1 0,1 1 0,0-1 0,-1 1 0,1 0 0,-1-1 0,0 1 0,0-1 0,0 2 0,0-2 0,0 1 0,0-1 0,0 1 0,0 0 0,-1-1 0,1 1 0,-1-1 0,0 1 0,1-1 0,0 1 0,-1-1 0,0 1 0,0-1 0,0 1 0,0-1 0,0 0 0,0 1 0,-1-1 0,2 0 0,-2 0 0,-2 2 0,-4 4 0,0 0 0,0-1 0,-1 0 0,0 0 0,0-1 0,-1 1 0,0-3 0,0 2 0,-17 3 0,20-6 0,-1-1 0,0 0 0,1 0 0,-1-1 0,0 0 0,0 0 0,1-1 0,-1-1 0,1 1 0,-1-1 0,1 0 0,-1 0 0,1-1 0,-8-4 0,-38-18 0,-120-69 0,169 91 0,0 0 0,0 0 0,0 0 0,0-1 0,1 0 0,-1 0 0,1 0 0,0 0 0,0 0 0,0-1 0,1 1 0,-3-9 0,-2-5 0,2-1 0,-5-22 0,-7-25 0,8 47 0,0 2 0,0-1 0,-2 1 0,-16-22 0,-57-57 0,50 65 0,0 0 0,-52-33 0,35 27 0,33 22 0,9 8 0,0-1 0,0 2 0,0 0 0,-1-1 0,-1 2 0,2-1 0,-24-6 0,33 12 0,0 0 0,-1-1 0,0 1 0,0 0 0,1 0 0,-1 0 0,0 0 0,0 0 0,1 0 0,-1 0 0,0 0 0,0 0 0,1 0 0,-1 0 0,1 1 0,-1-1 0,0 0 0,1 0 0,-1 0 0,0 1 0,0-1 0,1 1 0,0-1 0,-1 1 0,0-1 0,1 0 0,-1 1 0,1 0 0,0-1 0,-1 1 0,0 1 0,1-1 0,-1 1 0,1-1 0,0 0 0,0 1 0,0-1 0,0 1 0,0-1 0,0 1 0,1-1 0,-1 1 0,1-1 0,0 3 0,2 3 0,0 2 0,1-2 0,9 14 0,-6-9 0,-2-6 0,-1 0 0,0 0 0,1 0 0,8 8 0,-12-14 0,-1 0 0,0 0 0,1 0 0,-1 1 0,0-1 0,0 0 0,0 0 0,1 0 0,-1 0 0,1 1 0,-1-1 0,0 0 0,1 0 0,-1 0 0,0 0 0,0 0 0,1 0 0,-1 0 0,0 0 0,1 0 0,-1 0 0,1-1 0,-1 1 0,0 0 0,0 0 0,0 0 0,1 0 0,-1-1 0,0 1 0,1 0 0,-1 0 0,0 0 0,1 0 0,-1 0 0,0-1 0,0 1 0,0 0 0,0-1 0,0 1 0,0 0 0,1-1 0,-1 1 0,0 0 0,0 0 0,0 0 0,0-1 0,0 1 0,1 0 0,-1-1 0,0 1 0,0-1 0,0 1 0,0 0 0,0 0 0,-1-1 0,3-20 0,-2 3 0,-1 0 0,-5-27 0,4 37 0,1 1 0,-1 0 0,-1 0 0,1 0 0,-1-1 0,0 2 0,-1 0 0,-7-13 0,10 18 0,1 0 0,0 0 0,-1 0 0,0 0 0,0 1 0,1-1 0,-1 0 0,0 0 0,0 1 0,0-1 0,0 0 0,0 1 0,1-1 0,-2 1 0,1 0 0,1-1 0,-2 1 0,1-1 0,1 1 0,-2 0 0,1 0 0,0-1 0,0 1 0,0 0 0,0 0 0,0 0 0,0 1 0,-2-1 0,2 1 0,-1 0 0,1 0 0,-1 1 0,2-2 0,-2 2 0,1-1 0,0 1 0,-1-1 0,2 0 0,-2 1 0,1-1 0,1 1 0,-1 0 0,0-1 0,0 3 0,-2 4 0,0 0 0,1 0 0,1 0 0,-1 1 0,1 0 0,0 10 0,2-14 0,-1 1 0,1-1 0,1 0 0,-1 0 0,1 0 0,0-1 0,0 2 0,0-2 0,5 7 0,33 40 0,-6-8 0,32 70 0,-48-78 0,2-1 0,1-1 0,1-2 0,47 51 0,104 71 0,-159-139 0,0 1 0,-1 0 0,0 0 0,10 20 0,-7-13 0,-2 0 0,-1 2 0,-1-1 0,-1 1 0,9 29 0,11 24 0,-23-64 22,-1 0 0,2-1-1,-1 0 1,2-1 0,19 20-1,-17-19-320,0 0 0,-1 1 0,-1 0 0,11 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05:21.0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1209 24575,'5'0'0,"0"0"0,0 0 0,0-2 0,0 1 0,-1 0 0,1-1 0,-1 1 0,1-1 0,-1 0 0,1 0 0,-1-1 0,0 1 0,0-1 0,0 0 0,-1 0 0,1 0 0,0-1 0,-1 0 0,0 0 0,3-3 0,5-10 0,0-1 0,-1 0 0,11-30 0,-7 18 0,49-125 0,-53 125 0,-1 0 0,-1 0 0,4-42 0,-10-114 0,-4 97 0,2-213 0,0 293 0,1 0 0,1-1 0,-1 1 0,1 0 0,1 0 0,0 0 0,5-13 0,-6 18 0,0 0 0,1 0 0,-1 0 0,1 1 0,0-1 0,0 0 0,6-4 0,-8 6 0,2 1 0,-2-1 0,1 1 0,0 0 0,0 0 0,0 0 0,1 0 0,-1 0 0,0 1 0,0-1 0,1 1 0,-1-1 0,0 1 0,0 0 0,1 0 0,1 0 0,-2 0 0,-1 0 0,1 1 0,-1-1 0,1 1 0,-1-1 0,1 0 0,-1 1 0,1 0 0,-2 0 0,2-1 0,-1 1 0,0 0 0,1 0 0,-1 0 0,0 0 0,0 0 0,0 0 0,0 1 0,0-2 0,0 3 0,13 30 0,-5-10 0,-5-14 0,0 1 0,-1-1 0,0 0 0,-1 1 0,0 0 0,0 0 0,-1-1 0,0 16 0,-2 7 0,-8 41 0,0 25 0,10-15 0,-2 61 0,-1-132 0,0-1 0,-1 0 0,0 1 0,-10 19 0,-5 20 0,-17 74 0,33-118 0,0 1 0,1-1 0,-1 0 0,1 0 0,1 1 0,0-1 0,0 1 0,2 10 0,-1-15 0,-1 1 0,1-1 0,0 0 0,0 0 0,1 0 0,-1 0 0,1 0 0,-1 0 0,1 0 0,0-1 0,0 1 0,1-1 0,-1 0 0,0 1 0,0-1 0,1 0 0,0 0 0,0 0 0,-1 0 0,7 3 0,-8-5 0,-1 0 0,2 1 0,-1-1 0,-1 1 0,2-1 0,-1 0 0,-1 1 0,2-1 0,-1 0 0,0 0 0,0 0 0,0 0 0,0 0 0,0 0 0,0 0 0,0 0 0,0-1 0,0 1 0,0-1 0,0 1 0,0-1 0,0 1 0,0 0 0,0-1 0,0 1 0,0-1 0,0 0 0,-1 1 0,1-1 0,0 0 0,0 0 0,-1 1 0,1-1 0,-1 0 0,1 0 0,0 0 0,-1 0 0,0 0 0,1 0 0,0-2 0,1-5 0,0 0 0,1 1 0,-2-2 0,1-10 0,0 5 0,2-28-682,-1-70-1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9:38.3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 24575,'0'94'-8191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9:39.2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 0 24575,'94'0'-8191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9:42.2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9:44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00:38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24575,'3'1'0,"0"2"0,0-2 0,0 1 0,-1 0 0,1 0 0,-1 1 0,2-1 0,-2 1 0,0 0 0,0-1 0,0 1 0,3 5 0,6 6 0,136 164 0,-18-21 0,-107-123 0,-20-30 0,0 0 0,-1-1 0,2 0 0,-1 1 0,1-1 0,-1 0 0,1 0 0,0 0 0,0 0 0,0 0 0,0-1 0,1 1 0,-1 0 0,6 1 0,15 6 0,0-2 0,27 7 0,-32-11 0,-1 2 0,1 0 0,-1 1 0,0 0 0,23 14 0,-33-16 15,-1 1 0,0 1 0,0 0 0,-1 0 0,0-1 0,7 12-1,-9-12-177,0 1 0,2 0 0,-1-1-1,0 0 1,1 0 0,0-1 0,1 0-1,10 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00:42.0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24575,'22'-1'0,"-1"1"0,1 1 0,-1 1 0,1 1 0,-1 1 0,1 0 0,-2 2 0,1 0 0,-1 1 0,26 13 0,-36-15 0,23 11 0,0 2 0,0 1 0,-2 1 0,37 31 0,-60-42 0,-1 1 0,0 1 0,0-1 0,-1 1 0,-1 0 0,0 0 0,0 0 0,-1 1 0,-1 0 0,4 18 0,-3-12 0,1 0 0,1 0 0,13 27 0,111 152 0,-36-61 0,-78-107 0,0 1 0,11 36 0,-2-7 0,-3-17 0,1 0 0,41 53 0,-46-69 0,-13-19 0,-1-1 0,-1 1 0,0 1 0,0-2 0,1 10 0,10 19 0,-8-25-1365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00:44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24575,'9'1'0,"0"-1"0,0 2 0,0 0 0,0-1 0,-1 2 0,1-1 0,-1 1 0,16 8 0,64 42 0,-50-28 0,-5-3 0,43 38 0,5 3 0,-61-48 0,1 0 0,29 30 0,-43-37 0,1 1 0,-1 0 0,0 0 0,-1 0 0,-1 1 0,0 0 0,-1 0 0,6 15 0,5 11-1365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00:55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24575,'0'1'0,"0"1"0,0 2 0,0 2 0,2 0 0,0 0 0,2-2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2A38F-4363-48E4-91AA-BE882BEE151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2F223-9417-41D8-B4EF-3233229F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0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9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FE74-EAE9-4264-B70D-FFB64F3D289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D60B-BAF8-40EC-8772-0D4E2F2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14.png"/><Relationship Id="rId3" Type="http://schemas.openxmlformats.org/officeDocument/2006/relationships/image" Target="../media/image70.png"/><Relationship Id="rId21" Type="http://schemas.openxmlformats.org/officeDocument/2006/relationships/customXml" Target="../ink/ink11.xml"/><Relationship Id="rId7" Type="http://schemas.openxmlformats.org/officeDocument/2006/relationships/image" Target="../media/image90.png"/><Relationship Id="rId12" Type="http://schemas.openxmlformats.org/officeDocument/2006/relationships/image" Target="../media/image110.png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80.png"/><Relationship Id="rId15" Type="http://schemas.openxmlformats.org/officeDocument/2006/relationships/customXml" Target="../ink/ink8.xml"/><Relationship Id="rId10" Type="http://schemas.openxmlformats.org/officeDocument/2006/relationships/image" Target="../media/image10.png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D05DC-F688-F024-C1BB-EFAC495B4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43776"/>
            <a:ext cx="7429499" cy="1911440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latin typeface="Montserrat Medium"/>
              </a:rPr>
              <a:t>Equipment for lining up food bags</a:t>
            </a:r>
            <a:endParaRPr lang="en-US" sz="5400" b="1" dirty="0">
              <a:latin typeface="Montserrat Mediu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FCAED4-1255-554A-1EEE-FA149A30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2209"/>
            <a:ext cx="7308761" cy="1539645"/>
          </a:xfrm>
        </p:spPr>
        <p:txBody>
          <a:bodyPr vert="horz" lIns="68580" tIns="34290" rIns="68580" bIns="3429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400" dirty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Mentor: 			PhD. Dang Phuoc Vinh</a:t>
            </a:r>
          </a:p>
          <a:p>
            <a:pPr algn="l">
              <a:spcBef>
                <a:spcPts val="0"/>
              </a:spcBef>
            </a:pPr>
            <a:r>
              <a:rPr lang="en" sz="2400" dirty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Reserch student: 	</a:t>
            </a:r>
            <a:r>
              <a:rPr lang="en" sz="2400" dirty="0" smtClean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	Tran </a:t>
            </a:r>
            <a:r>
              <a:rPr lang="en" sz="2400" dirty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Truong Minh Chanh</a:t>
            </a:r>
          </a:p>
          <a:p>
            <a:pPr algn="l">
              <a:spcBef>
                <a:spcPts val="0"/>
              </a:spcBef>
            </a:pPr>
            <a:r>
              <a:rPr lang="en" sz="2400" dirty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				Le Viet Hung</a:t>
            </a:r>
            <a:r>
              <a:rPr lang="en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" sz="2400" dirty="0">
              <a:solidFill>
                <a:schemeClr val="tx1">
                  <a:lumMod val="50000"/>
                </a:schemeClr>
              </a:solidFill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4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84EC9C0-8ED9-CE31-EC46-D82006F46BB5}"/>
              </a:ext>
            </a:extLst>
          </p:cNvPr>
          <p:cNvSpPr/>
          <p:nvPr/>
        </p:nvSpPr>
        <p:spPr>
          <a:xfrm>
            <a:off x="1634398" y="2718088"/>
            <a:ext cx="5875208" cy="1848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2CC2025-ABCE-8F91-DF9B-635CF08EC66C}"/>
              </a:ext>
            </a:extLst>
          </p:cNvPr>
          <p:cNvSpPr txBox="1">
            <a:spLocks/>
          </p:cNvSpPr>
          <p:nvPr/>
        </p:nvSpPr>
        <p:spPr>
          <a:xfrm>
            <a:off x="2173841" y="3329414"/>
            <a:ext cx="5335763" cy="626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183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7;p43">
            <a:extLst>
              <a:ext uri="{FF2B5EF4-FFF2-40B4-BE49-F238E27FC236}">
                <a16:creationId xmlns:a16="http://schemas.microsoft.com/office/drawing/2014/main" xmlns="" id="{A8C7C729-7E29-5BC9-192F-5A953415275A}"/>
              </a:ext>
            </a:extLst>
          </p:cNvPr>
          <p:cNvSpPr txBox="1">
            <a:spLocks/>
          </p:cNvSpPr>
          <p:nvPr/>
        </p:nvSpPr>
        <p:spPr>
          <a:xfrm>
            <a:off x="227713" y="909005"/>
            <a:ext cx="6075824" cy="759546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500" b="1" dirty="0"/>
              <a:t>Table of contents</a:t>
            </a:r>
            <a:endParaRPr lang="en-US" sz="4500" b="1" dirty="0">
              <a:cs typeface="Calibri Light"/>
            </a:endParaRPr>
          </a:p>
        </p:txBody>
      </p:sp>
      <p:sp>
        <p:nvSpPr>
          <p:cNvPr id="5" name="Google Shape;308;p43">
            <a:extLst>
              <a:ext uri="{FF2B5EF4-FFF2-40B4-BE49-F238E27FC236}">
                <a16:creationId xmlns:a16="http://schemas.microsoft.com/office/drawing/2014/main" xmlns="" id="{095A4EA3-F8A7-DB5D-9D7B-D05F27F4063C}"/>
              </a:ext>
            </a:extLst>
          </p:cNvPr>
          <p:cNvSpPr txBox="1">
            <a:spLocks/>
          </p:cNvSpPr>
          <p:nvPr/>
        </p:nvSpPr>
        <p:spPr>
          <a:xfrm>
            <a:off x="1205449" y="1933621"/>
            <a:ext cx="3317465" cy="2868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300" b="1" dirty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6" name="Google Shape;309;p43">
            <a:extLst>
              <a:ext uri="{FF2B5EF4-FFF2-40B4-BE49-F238E27FC236}">
                <a16:creationId xmlns:a16="http://schemas.microsoft.com/office/drawing/2014/main" xmlns="" id="{61B9F1E0-5955-69F6-D9A5-6DA395D4219C}"/>
              </a:ext>
            </a:extLst>
          </p:cNvPr>
          <p:cNvSpPr txBox="1">
            <a:spLocks/>
          </p:cNvSpPr>
          <p:nvPr/>
        </p:nvSpPr>
        <p:spPr>
          <a:xfrm>
            <a:off x="411112" y="2135761"/>
            <a:ext cx="4243574" cy="518398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75" dirty="0">
                <a:solidFill>
                  <a:schemeClr val="tx2">
                    <a:lumMod val="50000"/>
                  </a:schemeClr>
                </a:solidFill>
                <a:latin typeface="Montserrat Medium"/>
                <a:ea typeface="Open Sans"/>
                <a:cs typeface="Open Sans"/>
              </a:rPr>
              <a:t>Concerning the demands and goals of the subject topic.</a:t>
            </a:r>
          </a:p>
        </p:txBody>
      </p:sp>
      <p:sp>
        <p:nvSpPr>
          <p:cNvPr id="7" name="Google Shape;310;p43">
            <a:extLst>
              <a:ext uri="{FF2B5EF4-FFF2-40B4-BE49-F238E27FC236}">
                <a16:creationId xmlns:a16="http://schemas.microsoft.com/office/drawing/2014/main" xmlns="" id="{451F3E59-B617-28A0-F26E-F042A1FB2A0C}"/>
              </a:ext>
            </a:extLst>
          </p:cNvPr>
          <p:cNvSpPr txBox="1">
            <a:spLocks/>
          </p:cNvSpPr>
          <p:nvPr/>
        </p:nvSpPr>
        <p:spPr>
          <a:xfrm>
            <a:off x="1275171" y="3429000"/>
            <a:ext cx="2433600" cy="2868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300" b="1" dirty="0">
                <a:latin typeface="Poppins" panose="00000500000000000000" pitchFamily="2" charset="0"/>
                <a:cs typeface="Poppins" panose="00000500000000000000" pitchFamily="2" charset="0"/>
              </a:rPr>
              <a:t>Our idea</a:t>
            </a:r>
          </a:p>
        </p:txBody>
      </p:sp>
      <p:sp>
        <p:nvSpPr>
          <p:cNvPr id="8" name="Google Shape;311;p43">
            <a:extLst>
              <a:ext uri="{FF2B5EF4-FFF2-40B4-BE49-F238E27FC236}">
                <a16:creationId xmlns:a16="http://schemas.microsoft.com/office/drawing/2014/main" xmlns="" id="{ED021E42-A41C-6B5A-A61A-C207671360FB}"/>
              </a:ext>
            </a:extLst>
          </p:cNvPr>
          <p:cNvSpPr txBox="1">
            <a:spLocks/>
          </p:cNvSpPr>
          <p:nvPr/>
        </p:nvSpPr>
        <p:spPr>
          <a:xfrm>
            <a:off x="411112" y="3715349"/>
            <a:ext cx="4834529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75" dirty="0">
                <a:solidFill>
                  <a:schemeClr val="tx2">
                    <a:lumMod val="50000"/>
                  </a:schemeClr>
                </a:solidFill>
                <a:latin typeface="Montserrat Medium" panose="00000600000000000000" pitchFamily="2" charset="0"/>
              </a:rPr>
              <a:t>Our </a:t>
            </a:r>
            <a:r>
              <a:rPr lang="en-GB" sz="1875" dirty="0">
                <a:solidFill>
                  <a:schemeClr val="tx2">
                    <a:lumMod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  <a:r>
              <a:rPr lang="en-GB" sz="1875" dirty="0">
                <a:solidFill>
                  <a:schemeClr val="tx2">
                    <a:lumMod val="50000"/>
                  </a:schemeClr>
                </a:solidFill>
                <a:latin typeface="Montserrat Medium" panose="00000600000000000000" pitchFamily="2" charset="0"/>
              </a:rPr>
              <a:t> to the requirements.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solidFill>
                <a:schemeClr val="tx2">
                  <a:lumMod val="5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Google Shape;312;p43">
            <a:extLst>
              <a:ext uri="{FF2B5EF4-FFF2-40B4-BE49-F238E27FC236}">
                <a16:creationId xmlns:a16="http://schemas.microsoft.com/office/drawing/2014/main" xmlns="" id="{86F2BA21-2A3E-A193-F4E7-0404332A47B0}"/>
              </a:ext>
            </a:extLst>
          </p:cNvPr>
          <p:cNvSpPr txBox="1">
            <a:spLocks/>
          </p:cNvSpPr>
          <p:nvPr/>
        </p:nvSpPr>
        <p:spPr>
          <a:xfrm>
            <a:off x="1200147" y="4652531"/>
            <a:ext cx="2913691" cy="2868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300" b="1" dirty="0">
                <a:latin typeface="Poppins" panose="00000500000000000000" pitchFamily="2" charset="0"/>
                <a:cs typeface="Poppins" panose="00000500000000000000" pitchFamily="2" charset="0"/>
              </a:rPr>
              <a:t>Simulation</a:t>
            </a:r>
          </a:p>
        </p:txBody>
      </p:sp>
      <p:sp>
        <p:nvSpPr>
          <p:cNvPr id="10" name="Google Shape;313;p43">
            <a:extLst>
              <a:ext uri="{FF2B5EF4-FFF2-40B4-BE49-F238E27FC236}">
                <a16:creationId xmlns:a16="http://schemas.microsoft.com/office/drawing/2014/main" xmlns="" id="{50AF0A23-F8BF-8179-C825-F702CB32B49E}"/>
              </a:ext>
            </a:extLst>
          </p:cNvPr>
          <p:cNvSpPr txBox="1">
            <a:spLocks/>
          </p:cNvSpPr>
          <p:nvPr/>
        </p:nvSpPr>
        <p:spPr>
          <a:xfrm>
            <a:off x="411113" y="4942356"/>
            <a:ext cx="4549995" cy="63075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75" dirty="0">
                <a:solidFill>
                  <a:schemeClr val="tx2">
                    <a:lumMod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Concerning the demands and goals of the subject topic</a:t>
            </a:r>
          </a:p>
        </p:txBody>
      </p:sp>
      <p:sp>
        <p:nvSpPr>
          <p:cNvPr id="15" name="Google Shape;316;p43">
            <a:extLst>
              <a:ext uri="{FF2B5EF4-FFF2-40B4-BE49-F238E27FC236}">
                <a16:creationId xmlns:a16="http://schemas.microsoft.com/office/drawing/2014/main" xmlns="" id="{6269CB6A-374F-0433-B493-C339D8EB58FB}"/>
              </a:ext>
            </a:extLst>
          </p:cNvPr>
          <p:cNvSpPr txBox="1">
            <a:spLocks/>
          </p:cNvSpPr>
          <p:nvPr/>
        </p:nvSpPr>
        <p:spPr>
          <a:xfrm>
            <a:off x="411112" y="4415973"/>
            <a:ext cx="757718" cy="473116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68569" tIns="68569" rIns="68569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300" b="1" dirty="0"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16" name="Google Shape;316;p43">
            <a:extLst>
              <a:ext uri="{FF2B5EF4-FFF2-40B4-BE49-F238E27FC236}">
                <a16:creationId xmlns:a16="http://schemas.microsoft.com/office/drawing/2014/main" xmlns="" id="{456F0B2E-4181-600B-819E-B8833D68A7CF}"/>
              </a:ext>
            </a:extLst>
          </p:cNvPr>
          <p:cNvSpPr txBox="1">
            <a:spLocks/>
          </p:cNvSpPr>
          <p:nvPr/>
        </p:nvSpPr>
        <p:spPr>
          <a:xfrm>
            <a:off x="411112" y="3192442"/>
            <a:ext cx="757718" cy="473116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68569" tIns="68569" rIns="68569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300" b="1" dirty="0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7" name="Google Shape;316;p43">
            <a:extLst>
              <a:ext uri="{FF2B5EF4-FFF2-40B4-BE49-F238E27FC236}">
                <a16:creationId xmlns:a16="http://schemas.microsoft.com/office/drawing/2014/main" xmlns="" id="{74835FB0-6A15-AF7D-F56C-59FBC3D1E7FD}"/>
              </a:ext>
            </a:extLst>
          </p:cNvPr>
          <p:cNvSpPr txBox="1">
            <a:spLocks/>
          </p:cNvSpPr>
          <p:nvPr/>
        </p:nvSpPr>
        <p:spPr>
          <a:xfrm>
            <a:off x="411112" y="1700451"/>
            <a:ext cx="757718" cy="473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68569" tIns="68569" rIns="68569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300" b="1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2" name="Google Shape;308;p43">
            <a:extLst>
              <a:ext uri="{FF2B5EF4-FFF2-40B4-BE49-F238E27FC236}">
                <a16:creationId xmlns:a16="http://schemas.microsoft.com/office/drawing/2014/main" xmlns="" id="{A2BF38DE-F8BF-297F-9D97-18261E1378B0}"/>
              </a:ext>
            </a:extLst>
          </p:cNvPr>
          <p:cNvSpPr txBox="1">
            <a:spLocks/>
          </p:cNvSpPr>
          <p:nvPr/>
        </p:nvSpPr>
        <p:spPr>
          <a:xfrm>
            <a:off x="5824504" y="1916493"/>
            <a:ext cx="2908386" cy="2868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300" b="1" dirty="0">
                <a:latin typeface="Poppins" panose="00000500000000000000" pitchFamily="2" charset="0"/>
                <a:cs typeface="Poppins" panose="00000500000000000000" pitchFamily="2" charset="0"/>
              </a:rPr>
              <a:t>Mechanical</a:t>
            </a:r>
          </a:p>
        </p:txBody>
      </p:sp>
      <p:sp>
        <p:nvSpPr>
          <p:cNvPr id="3" name="Google Shape;316;p43">
            <a:extLst>
              <a:ext uri="{FF2B5EF4-FFF2-40B4-BE49-F238E27FC236}">
                <a16:creationId xmlns:a16="http://schemas.microsoft.com/office/drawing/2014/main" xmlns="" id="{17C13FBF-B12A-C714-396D-6525DA49EF70}"/>
              </a:ext>
            </a:extLst>
          </p:cNvPr>
          <p:cNvSpPr txBox="1">
            <a:spLocks/>
          </p:cNvSpPr>
          <p:nvPr/>
        </p:nvSpPr>
        <p:spPr>
          <a:xfrm>
            <a:off x="5030166" y="1683324"/>
            <a:ext cx="757718" cy="473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spcFirstLastPara="1" wrap="square" lIns="68569" tIns="68569" rIns="68569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300" b="1" dirty="0"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1" name="Google Shape;309;p43">
            <a:extLst>
              <a:ext uri="{FF2B5EF4-FFF2-40B4-BE49-F238E27FC236}">
                <a16:creationId xmlns:a16="http://schemas.microsoft.com/office/drawing/2014/main" xmlns="" id="{4A449085-1A43-5EB1-E033-F0D18B915789}"/>
              </a:ext>
            </a:extLst>
          </p:cNvPr>
          <p:cNvSpPr txBox="1">
            <a:spLocks/>
          </p:cNvSpPr>
          <p:nvPr/>
        </p:nvSpPr>
        <p:spPr>
          <a:xfrm>
            <a:off x="4961107" y="2135762"/>
            <a:ext cx="4243574" cy="518398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75" dirty="0">
                <a:solidFill>
                  <a:schemeClr val="tx2">
                    <a:lumMod val="50000"/>
                  </a:schemeClr>
                </a:solidFill>
                <a:latin typeface="Montserrat Medium"/>
                <a:ea typeface="Open Sans"/>
                <a:cs typeface="Open Sans"/>
              </a:rPr>
              <a:t>Concerning the mechanical parts of our idea</a:t>
            </a:r>
          </a:p>
        </p:txBody>
      </p:sp>
      <p:sp>
        <p:nvSpPr>
          <p:cNvPr id="12" name="Google Shape;310;p43">
            <a:extLst>
              <a:ext uri="{FF2B5EF4-FFF2-40B4-BE49-F238E27FC236}">
                <a16:creationId xmlns:a16="http://schemas.microsoft.com/office/drawing/2014/main" xmlns="" id="{F69FB27B-40D5-9724-E9CC-B8404942B0C9}"/>
              </a:ext>
            </a:extLst>
          </p:cNvPr>
          <p:cNvSpPr txBox="1">
            <a:spLocks/>
          </p:cNvSpPr>
          <p:nvPr/>
        </p:nvSpPr>
        <p:spPr>
          <a:xfrm>
            <a:off x="5894225" y="3428474"/>
            <a:ext cx="2433600" cy="2868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300" b="1" dirty="0">
                <a:latin typeface="Poppins" panose="00000500000000000000" pitchFamily="2" charset="0"/>
                <a:cs typeface="Poppins" panose="00000500000000000000" pitchFamily="2" charset="0"/>
              </a:rPr>
              <a:t>Control</a:t>
            </a:r>
          </a:p>
        </p:txBody>
      </p:sp>
      <p:sp>
        <p:nvSpPr>
          <p:cNvPr id="13" name="Google Shape;316;p43">
            <a:extLst>
              <a:ext uri="{FF2B5EF4-FFF2-40B4-BE49-F238E27FC236}">
                <a16:creationId xmlns:a16="http://schemas.microsoft.com/office/drawing/2014/main" xmlns="" id="{ECB6BE28-B3BC-3C8C-8A09-182E719C54E0}"/>
              </a:ext>
            </a:extLst>
          </p:cNvPr>
          <p:cNvSpPr txBox="1">
            <a:spLocks/>
          </p:cNvSpPr>
          <p:nvPr/>
        </p:nvSpPr>
        <p:spPr>
          <a:xfrm>
            <a:off x="5030166" y="3191917"/>
            <a:ext cx="757718" cy="4731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68569" tIns="68569" rIns="68569" bIns="68569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300" b="1" dirty="0"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</a:p>
        </p:txBody>
      </p:sp>
      <p:sp>
        <p:nvSpPr>
          <p:cNvPr id="22" name="Google Shape;309;p43">
            <a:extLst>
              <a:ext uri="{FF2B5EF4-FFF2-40B4-BE49-F238E27FC236}">
                <a16:creationId xmlns:a16="http://schemas.microsoft.com/office/drawing/2014/main" xmlns="" id="{7891BA3A-10E0-ABF4-A2DC-9ACF35C04BC9}"/>
              </a:ext>
            </a:extLst>
          </p:cNvPr>
          <p:cNvSpPr txBox="1">
            <a:spLocks/>
          </p:cNvSpPr>
          <p:nvPr/>
        </p:nvSpPr>
        <p:spPr>
          <a:xfrm>
            <a:off x="5030164" y="3578683"/>
            <a:ext cx="4243574" cy="518398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75" dirty="0">
                <a:solidFill>
                  <a:schemeClr val="tx2">
                    <a:lumMod val="50000"/>
                  </a:schemeClr>
                </a:solidFill>
                <a:latin typeface="Montserrat Medium"/>
                <a:ea typeface="Open Sans"/>
                <a:cs typeface="Open Sans"/>
              </a:rPr>
              <a:t>Concerning the mechanical parts of our idea</a:t>
            </a:r>
          </a:p>
        </p:txBody>
      </p:sp>
    </p:spTree>
    <p:extLst>
      <p:ext uri="{BB962C8B-B14F-4D97-AF65-F5344CB8AC3E}">
        <p14:creationId xmlns:p14="http://schemas.microsoft.com/office/powerpoint/2010/main" val="15557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C6BC5E57-E8CD-49C7-7A66-D57E0F2AECD2}"/>
              </a:ext>
            </a:extLst>
          </p:cNvPr>
          <p:cNvSpPr/>
          <p:nvPr/>
        </p:nvSpPr>
        <p:spPr>
          <a:xfrm>
            <a:off x="1963231" y="2139976"/>
            <a:ext cx="6857999" cy="3471863"/>
          </a:xfrm>
          <a:prstGeom prst="roundRect">
            <a:avLst>
              <a:gd name="adj" fmla="val 3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D934E9D6-1236-3B3B-7FA9-05AD27E88D5C}"/>
              </a:ext>
            </a:extLst>
          </p:cNvPr>
          <p:cNvGrpSpPr/>
          <p:nvPr/>
        </p:nvGrpSpPr>
        <p:grpSpPr>
          <a:xfrm>
            <a:off x="2226247" y="3770672"/>
            <a:ext cx="4848923" cy="2147921"/>
            <a:chOff x="1587383" y="1498487"/>
            <a:chExt cx="6008521" cy="255382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86948C49-CFEB-2C3D-03B4-380CC3F0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383" y="1498487"/>
              <a:ext cx="6008521" cy="2553828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F816E481-32BA-7942-70C3-5D1E34C84247}"/>
                </a:ext>
              </a:extLst>
            </p:cNvPr>
            <p:cNvSpPr/>
            <p:nvPr/>
          </p:nvSpPr>
          <p:spPr>
            <a:xfrm>
              <a:off x="1856301" y="3279465"/>
              <a:ext cx="440574" cy="2177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8">
                <a:solidFill>
                  <a:schemeClr val="tx1">
                    <a:lumMod val="7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D4FC808F-D27E-04DA-6919-7A07452C96BA}"/>
                </a:ext>
              </a:extLst>
            </p:cNvPr>
            <p:cNvSpPr/>
            <p:nvPr/>
          </p:nvSpPr>
          <p:spPr>
            <a:xfrm>
              <a:off x="3186220" y="3264120"/>
              <a:ext cx="467943" cy="2906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8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08CB6E72-4FF5-BBD7-0263-801A1551053F}"/>
                </a:ext>
              </a:extLst>
            </p:cNvPr>
            <p:cNvSpPr/>
            <p:nvPr/>
          </p:nvSpPr>
          <p:spPr>
            <a:xfrm rot="2249801">
              <a:off x="6557101" y="2861800"/>
              <a:ext cx="335793" cy="8619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C6AE28A-3769-8D06-A3C0-EBA09034FB13}"/>
                </a:ext>
              </a:extLst>
            </p:cNvPr>
            <p:cNvSpPr/>
            <p:nvPr/>
          </p:nvSpPr>
          <p:spPr>
            <a:xfrm rot="20110029">
              <a:off x="5497420" y="3125409"/>
              <a:ext cx="357109" cy="19851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A7E40F77-1B05-A31C-6CA2-3DE24E87DB11}"/>
                </a:ext>
              </a:extLst>
            </p:cNvPr>
            <p:cNvSpPr/>
            <p:nvPr/>
          </p:nvSpPr>
          <p:spPr>
            <a:xfrm rot="20234171">
              <a:off x="5704514" y="3157538"/>
              <a:ext cx="184287" cy="10533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042AA159-6D7F-980B-991F-624E34A3E957}"/>
                </a:ext>
              </a:extLst>
            </p:cNvPr>
            <p:cNvSpPr/>
            <p:nvPr/>
          </p:nvSpPr>
          <p:spPr>
            <a:xfrm rot="20234171">
              <a:off x="5659919" y="3087779"/>
              <a:ext cx="184287" cy="10533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327D68FC-EE4E-7128-2E5C-708AA5BB8F1E}"/>
                </a:ext>
              </a:extLst>
            </p:cNvPr>
            <p:cNvSpPr/>
            <p:nvPr/>
          </p:nvSpPr>
          <p:spPr>
            <a:xfrm rot="946333">
              <a:off x="6272967" y="3531408"/>
              <a:ext cx="364097" cy="21512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055E913D-CA0F-802E-67FB-9FB7B79310B6}"/>
                </a:ext>
              </a:extLst>
            </p:cNvPr>
            <p:cNvSpPr/>
            <p:nvPr/>
          </p:nvSpPr>
          <p:spPr>
            <a:xfrm>
              <a:off x="2538413" y="3294427"/>
              <a:ext cx="408865" cy="2027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761B487-48BD-AE87-9FEC-614940570767}"/>
                </a:ext>
              </a:extLst>
            </p:cNvPr>
            <p:cNvSpPr/>
            <p:nvPr/>
          </p:nvSpPr>
          <p:spPr>
            <a:xfrm>
              <a:off x="3836623" y="3294427"/>
              <a:ext cx="408865" cy="2027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7FB1C54D-CCD2-EE64-731F-205F0BB44904}"/>
                </a:ext>
              </a:extLst>
            </p:cNvPr>
            <p:cNvSpPr/>
            <p:nvPr/>
          </p:nvSpPr>
          <p:spPr>
            <a:xfrm>
              <a:off x="5816858" y="3352027"/>
              <a:ext cx="408865" cy="2027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A5E41C9E-7642-7D84-476D-82CD17110F5E}"/>
                </a:ext>
              </a:extLst>
            </p:cNvPr>
            <p:cNvSpPr/>
            <p:nvPr/>
          </p:nvSpPr>
          <p:spPr>
            <a:xfrm rot="16650287">
              <a:off x="5810171" y="2815018"/>
              <a:ext cx="381593" cy="18855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45F21D7E-4B97-396D-F5F4-15AADAAFAAF8}"/>
                </a:ext>
              </a:extLst>
            </p:cNvPr>
            <p:cNvSpPr/>
            <p:nvPr/>
          </p:nvSpPr>
          <p:spPr>
            <a:xfrm rot="3347273">
              <a:off x="6137883" y="3076853"/>
              <a:ext cx="408865" cy="2027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C9BE678-BBFA-6C7A-0346-4CC64B9886A8}"/>
                </a:ext>
              </a:extLst>
            </p:cNvPr>
            <p:cNvSpPr/>
            <p:nvPr/>
          </p:nvSpPr>
          <p:spPr>
            <a:xfrm rot="20375870">
              <a:off x="6887807" y="3069561"/>
              <a:ext cx="318268" cy="1609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45FAFC51-AD2D-5549-9DEA-753CE2A70234}"/>
                </a:ext>
              </a:extLst>
            </p:cNvPr>
            <p:cNvSpPr/>
            <p:nvPr/>
          </p:nvSpPr>
          <p:spPr>
            <a:xfrm rot="3625095">
              <a:off x="6840832" y="3396033"/>
              <a:ext cx="311974" cy="2054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52A9F4D-6D43-82A6-591C-909F1C48F751}"/>
                </a:ext>
              </a:extLst>
            </p:cNvPr>
            <p:cNvSpPr/>
            <p:nvPr/>
          </p:nvSpPr>
          <p:spPr>
            <a:xfrm rot="2365421">
              <a:off x="6439114" y="2879723"/>
              <a:ext cx="390359" cy="17252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4A2BDF5-193E-AFC6-0A9F-C3EC1EF17EBF}"/>
                </a:ext>
              </a:extLst>
            </p:cNvPr>
            <p:cNvSpPr txBox="1"/>
            <p:nvPr/>
          </p:nvSpPr>
          <p:spPr>
            <a:xfrm rot="20137272">
              <a:off x="5428417" y="3029272"/>
              <a:ext cx="654124" cy="35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>
                  <a:solidFill>
                    <a:schemeClr val="tx1">
                      <a:lumMod val="75000"/>
                    </a:schemeClr>
                  </a:solidFill>
                  <a:latin typeface="Montserrat Medium" panose="00000600000000000000" pitchFamily="2" charset="0"/>
                </a:rPr>
                <a:t>Top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AC4AC9B-0535-7B18-A27C-7864777F36B2}"/>
                </a:ext>
              </a:extLst>
            </p:cNvPr>
            <p:cNvSpPr txBox="1"/>
            <p:nvPr/>
          </p:nvSpPr>
          <p:spPr>
            <a:xfrm>
              <a:off x="3199588" y="3242735"/>
              <a:ext cx="618524" cy="329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  <a:latin typeface="Montserrat Medium" panose="00000600000000000000" pitchFamily="2" charset="0"/>
                </a:rPr>
                <a:t>Top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432DA12-FF3B-7401-F06E-6642A1844A3B}"/>
                </a:ext>
              </a:extLst>
            </p:cNvPr>
            <p:cNvSpPr txBox="1"/>
            <p:nvPr/>
          </p:nvSpPr>
          <p:spPr>
            <a:xfrm>
              <a:off x="1808088" y="3224668"/>
              <a:ext cx="654124" cy="35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>
                  <a:solidFill>
                    <a:schemeClr val="tx1">
                      <a:lumMod val="75000"/>
                    </a:schemeClr>
                  </a:solidFill>
                  <a:latin typeface="Montserrat Medium" panose="00000600000000000000" pitchFamily="2" charset="0"/>
                </a:rPr>
                <a:t>Top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C3B9527-9F59-169D-A063-6AAA12A3211C}"/>
                </a:ext>
              </a:extLst>
            </p:cNvPr>
            <p:cNvSpPr txBox="1"/>
            <p:nvPr/>
          </p:nvSpPr>
          <p:spPr>
            <a:xfrm rot="990003">
              <a:off x="6190637" y="3474037"/>
              <a:ext cx="652271" cy="329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  <a:latin typeface="Montserrat Medium" panose="00000600000000000000" pitchFamily="2" charset="0"/>
                </a:rPr>
                <a:t>Top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04048D2-AB7E-64E0-3746-A4CBBAD702D0}"/>
                </a:ext>
              </a:extLst>
            </p:cNvPr>
            <p:cNvSpPr txBox="1"/>
            <p:nvPr/>
          </p:nvSpPr>
          <p:spPr>
            <a:xfrm rot="2116658">
              <a:off x="6374647" y="2814857"/>
              <a:ext cx="654124" cy="35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>
                  <a:solidFill>
                    <a:schemeClr val="tx1">
                      <a:lumMod val="75000"/>
                    </a:schemeClr>
                  </a:solidFill>
                  <a:latin typeface="Montserrat Medium" panose="00000600000000000000" pitchFamily="2" charset="0"/>
                </a:rPr>
                <a:t>Top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E769DB4-0F55-383F-B573-73F6EA9FD634}"/>
                </a:ext>
              </a:extLst>
            </p:cNvPr>
            <p:cNvSpPr txBox="1"/>
            <p:nvPr/>
          </p:nvSpPr>
          <p:spPr>
            <a:xfrm>
              <a:off x="2487426" y="3270943"/>
              <a:ext cx="702652" cy="27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Bottom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71DED76-3DA9-E421-A6A6-78AB3AFD8FEA}"/>
                </a:ext>
              </a:extLst>
            </p:cNvPr>
            <p:cNvSpPr txBox="1"/>
            <p:nvPr/>
          </p:nvSpPr>
          <p:spPr>
            <a:xfrm rot="3621885">
              <a:off x="6070615" y="3110734"/>
              <a:ext cx="702653" cy="27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3"/>
                <a:t>Bottom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2B10B06-3904-F891-6064-7899A5BB989A}"/>
                </a:ext>
              </a:extLst>
            </p:cNvPr>
            <p:cNvSpPr txBox="1"/>
            <p:nvPr/>
          </p:nvSpPr>
          <p:spPr>
            <a:xfrm rot="20957307">
              <a:off x="5708807" y="3291975"/>
              <a:ext cx="702652" cy="27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Bottom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E06FB77-2779-38C3-DEE2-897C1A51644A}"/>
                </a:ext>
              </a:extLst>
            </p:cNvPr>
            <p:cNvSpPr txBox="1"/>
            <p:nvPr/>
          </p:nvSpPr>
          <p:spPr>
            <a:xfrm>
              <a:off x="3774244" y="3277767"/>
              <a:ext cx="702652" cy="27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Bottom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B0BA0A9-5B00-F267-CE8F-65268E7E4CBC}"/>
                </a:ext>
              </a:extLst>
            </p:cNvPr>
            <p:cNvSpPr txBox="1"/>
            <p:nvPr/>
          </p:nvSpPr>
          <p:spPr>
            <a:xfrm rot="3670892">
              <a:off x="6642192" y="3483019"/>
              <a:ext cx="702653" cy="24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/>
                <a:t>Bottom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570FE489-0D7E-A438-BDAC-43C380855BEA}"/>
                </a:ext>
              </a:extLst>
            </p:cNvPr>
            <p:cNvSpPr txBox="1"/>
            <p:nvPr/>
          </p:nvSpPr>
          <p:spPr>
            <a:xfrm rot="16844080">
              <a:off x="5729863" y="2727791"/>
              <a:ext cx="702653" cy="27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3"/>
                <a:t>Bottom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378FCA8-465D-7B6A-8D36-437EBA64BA53}"/>
                </a:ext>
              </a:extLst>
            </p:cNvPr>
            <p:cNvSpPr txBox="1"/>
            <p:nvPr/>
          </p:nvSpPr>
          <p:spPr>
            <a:xfrm rot="20449217">
              <a:off x="6731707" y="3007939"/>
              <a:ext cx="702652" cy="26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25"/>
                <a:t>Bottom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43690CB-65B5-6AFB-F3CF-90321C5A9239}"/>
              </a:ext>
            </a:extLst>
          </p:cNvPr>
          <p:cNvSpPr txBox="1"/>
          <p:nvPr/>
        </p:nvSpPr>
        <p:spPr>
          <a:xfrm>
            <a:off x="651724" y="2023928"/>
            <a:ext cx="811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GB" sz="2400" dirty="0">
                <a:latin typeface="Montserrat"/>
              </a:rPr>
              <a:t>Positioned following container emptying.</a:t>
            </a:r>
          </a:p>
          <a:p>
            <a:pPr marL="214313" indent="-214313">
              <a:buFontTx/>
              <a:buChar char="-"/>
            </a:pPr>
            <a:r>
              <a:rPr lang="en-GB" sz="2400" dirty="0">
                <a:latin typeface="Montserrat"/>
              </a:rPr>
              <a:t>Setting bags in a row according to bag length.</a:t>
            </a:r>
          </a:p>
          <a:p>
            <a:pPr marL="214313" indent="-214313">
              <a:buFontTx/>
              <a:buChar char="-"/>
            </a:pPr>
            <a:r>
              <a:rPr lang="en-GB" sz="2400" dirty="0">
                <a:latin typeface="Montserrat"/>
              </a:rPr>
              <a:t>Applicable for two sorts of items.</a:t>
            </a:r>
          </a:p>
          <a:p>
            <a:pPr marL="214313" indent="-214313">
              <a:buFontTx/>
              <a:buChar char="-"/>
            </a:pPr>
            <a:r>
              <a:rPr lang="en-GB" sz="2400" dirty="0">
                <a:latin typeface="Montserrat"/>
              </a:rPr>
              <a:t>Must be capable of separating overlapping bags.</a:t>
            </a:r>
          </a:p>
          <a:p>
            <a:pPr marL="214313" indent="-214313">
              <a:buFontTx/>
              <a:buChar char="-"/>
            </a:pPr>
            <a:endParaRPr lang="en-GB" sz="2400" dirty="0">
              <a:latin typeface="Montserrat"/>
            </a:endParaRPr>
          </a:p>
          <a:p>
            <a:pPr marL="214313" indent="-214313">
              <a:buFontTx/>
              <a:buChar char="-"/>
            </a:pPr>
            <a:endParaRPr lang="en-GB" sz="2400" dirty="0">
              <a:latin typeface="Montserra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73E14CCC-6A02-AEBB-3104-9213B959145C}"/>
              </a:ext>
            </a:extLst>
          </p:cNvPr>
          <p:cNvSpPr/>
          <p:nvPr/>
        </p:nvSpPr>
        <p:spPr>
          <a:xfrm>
            <a:off x="2751039" y="4314698"/>
            <a:ext cx="2286231" cy="266859"/>
          </a:xfrm>
          <a:prstGeom prst="rect">
            <a:avLst/>
          </a:prstGeom>
          <a:solidFill>
            <a:srgbClr val="4F8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accent4">
                    <a:lumMod val="20000"/>
                    <a:lumOff val="80000"/>
                  </a:schemeClr>
                </a:solidFill>
                <a:latin typeface="Montserrat Medium" panose="00000600000000000000" pitchFamily="2" charset="0"/>
              </a:rPr>
              <a:t>Sort by bag length</a:t>
            </a:r>
          </a:p>
        </p:txBody>
      </p:sp>
      <p:sp>
        <p:nvSpPr>
          <p:cNvPr id="72" name="Google Shape;337;p46">
            <a:extLst>
              <a:ext uri="{FF2B5EF4-FFF2-40B4-BE49-F238E27FC236}">
                <a16:creationId xmlns:a16="http://schemas.microsoft.com/office/drawing/2014/main" xmlns="" id="{765224E7-A71F-9D09-0FBA-9E3E1EE84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6841" y="988042"/>
            <a:ext cx="2221973" cy="33225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100" b="1" dirty="0">
                <a:latin typeface="Montserrat Medium"/>
              </a:rPr>
              <a:t>Introduction</a:t>
            </a:r>
          </a:p>
        </p:txBody>
      </p:sp>
      <p:sp>
        <p:nvSpPr>
          <p:cNvPr id="73" name="Google Shape;338;p46">
            <a:extLst>
              <a:ext uri="{FF2B5EF4-FFF2-40B4-BE49-F238E27FC236}">
                <a16:creationId xmlns:a16="http://schemas.microsoft.com/office/drawing/2014/main" xmlns="" id="{10ADB17A-7E71-F780-CB3C-142D40C7B840}"/>
              </a:ext>
            </a:extLst>
          </p:cNvPr>
          <p:cNvSpPr txBox="1">
            <a:spLocks/>
          </p:cNvSpPr>
          <p:nvPr/>
        </p:nvSpPr>
        <p:spPr>
          <a:xfrm>
            <a:off x="64094" y="965298"/>
            <a:ext cx="512747" cy="377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50" b="1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5631C3-D81D-3065-AB04-C846F7DCF1C8}"/>
              </a:ext>
            </a:extLst>
          </p:cNvPr>
          <p:cNvSpPr txBox="1"/>
          <p:nvPr/>
        </p:nvSpPr>
        <p:spPr>
          <a:xfrm>
            <a:off x="1619044" y="1291884"/>
            <a:ext cx="53110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solidFill>
                  <a:schemeClr val="tx1">
                    <a:lumMod val="75000"/>
                  </a:schemeClr>
                </a:solidFill>
                <a:latin typeface="Montserrat Medium" panose="00000600000000000000" pitchFamily="2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29053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7;p46">
            <a:extLst>
              <a:ext uri="{FF2B5EF4-FFF2-40B4-BE49-F238E27FC236}">
                <a16:creationId xmlns:a16="http://schemas.microsoft.com/office/drawing/2014/main" xmlns="" id="{732F690A-EA62-366C-AA04-09F88DA255C3}"/>
              </a:ext>
            </a:extLst>
          </p:cNvPr>
          <p:cNvSpPr txBox="1">
            <a:spLocks/>
          </p:cNvSpPr>
          <p:nvPr/>
        </p:nvSpPr>
        <p:spPr>
          <a:xfrm>
            <a:off x="576841" y="988042"/>
            <a:ext cx="2137784" cy="33225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>
                <a:latin typeface="Montserrat Medium"/>
              </a:rPr>
              <a:t>Introduction</a:t>
            </a:r>
          </a:p>
        </p:txBody>
      </p:sp>
      <p:sp>
        <p:nvSpPr>
          <p:cNvPr id="9" name="Google Shape;338;p46">
            <a:extLst>
              <a:ext uri="{FF2B5EF4-FFF2-40B4-BE49-F238E27FC236}">
                <a16:creationId xmlns:a16="http://schemas.microsoft.com/office/drawing/2014/main" xmlns="" id="{C7FEDE05-AC17-1C7E-B07C-A58CB17B4F92}"/>
              </a:ext>
            </a:extLst>
          </p:cNvPr>
          <p:cNvSpPr txBox="1">
            <a:spLocks/>
          </p:cNvSpPr>
          <p:nvPr/>
        </p:nvSpPr>
        <p:spPr>
          <a:xfrm>
            <a:off x="64094" y="965298"/>
            <a:ext cx="512747" cy="377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50" b="1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FC98A65-18DE-2F10-DDE4-17097B16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1" y="2868280"/>
            <a:ext cx="7253140" cy="3028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6F78F3-4E03-4960-29CE-0CD23518D4BA}"/>
              </a:ext>
            </a:extLst>
          </p:cNvPr>
          <p:cNvSpPr txBox="1"/>
          <p:nvPr/>
        </p:nvSpPr>
        <p:spPr>
          <a:xfrm>
            <a:off x="2125512" y="1231570"/>
            <a:ext cx="48186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solidFill>
                  <a:schemeClr val="tx1">
                    <a:lumMod val="75000"/>
                  </a:schemeClr>
                </a:solidFill>
                <a:latin typeface="Montserrat Medium" panose="00000600000000000000" pitchFamily="2" charset="0"/>
              </a:rPr>
              <a:t>Goals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950F4F-DF37-3F1E-D7A1-A96D0881377D}"/>
              </a:ext>
            </a:extLst>
          </p:cNvPr>
          <p:cNvSpPr txBox="1"/>
          <p:nvPr/>
        </p:nvSpPr>
        <p:spPr>
          <a:xfrm>
            <a:off x="324468" y="1756095"/>
            <a:ext cx="864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>
                <a:latin typeface="Montserrat Medium" panose="00000600000000000000" pitchFamily="2" charset="0"/>
              </a:rPr>
              <a:t>- 120 bags/minute (10 seconds each carton) or higher.</a:t>
            </a:r>
          </a:p>
        </p:txBody>
      </p:sp>
    </p:spTree>
    <p:extLst>
      <p:ext uri="{BB962C8B-B14F-4D97-AF65-F5344CB8AC3E}">
        <p14:creationId xmlns:p14="http://schemas.microsoft.com/office/powerpoint/2010/main" val="33705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0CBACC0-E0E2-AFB5-A867-84D9ED22EDAE}"/>
              </a:ext>
            </a:extLst>
          </p:cNvPr>
          <p:cNvSpPr txBox="1">
            <a:spLocks/>
          </p:cNvSpPr>
          <p:nvPr/>
        </p:nvSpPr>
        <p:spPr>
          <a:xfrm>
            <a:off x="729778" y="1418966"/>
            <a:ext cx="8339577" cy="31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100" dirty="0">
                <a:latin typeface="Montserrat"/>
              </a:rPr>
              <a:t>Use the </a:t>
            </a:r>
            <a:r>
              <a:rPr lang="en-GB" sz="2100" u="sng" dirty="0">
                <a:latin typeface="Montserrat"/>
              </a:rPr>
              <a:t>centrifugal force principle</a:t>
            </a:r>
            <a:r>
              <a:rPr lang="en-GB" sz="2100" b="1" dirty="0">
                <a:latin typeface="Montserrat"/>
              </a:rPr>
              <a:t> </a:t>
            </a:r>
            <a:r>
              <a:rPr lang="en-GB" sz="2100" dirty="0">
                <a:latin typeface="Montserrat"/>
              </a:rPr>
              <a:t>&amp; </a:t>
            </a:r>
            <a:r>
              <a:rPr lang="en-GB" sz="2100" u="sng" dirty="0">
                <a:latin typeface="Montserrat"/>
              </a:rPr>
              <a:t>barriers</a:t>
            </a:r>
            <a:r>
              <a:rPr lang="en-GB" sz="2100" dirty="0">
                <a:latin typeface="Montserrat"/>
              </a:rPr>
              <a:t> as inspiration</a:t>
            </a:r>
            <a:endParaRPr lang="en-US" sz="2100" dirty="0">
              <a:latin typeface="Montserra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DEAC8C2F-5087-D9D3-C90A-984076F53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9" b="8652"/>
          <a:stretch/>
        </p:blipFill>
        <p:spPr bwMode="auto">
          <a:xfrm>
            <a:off x="1800523" y="2241373"/>
            <a:ext cx="5542958" cy="34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37;p46">
            <a:extLst>
              <a:ext uri="{FF2B5EF4-FFF2-40B4-BE49-F238E27FC236}">
                <a16:creationId xmlns:a16="http://schemas.microsoft.com/office/drawing/2014/main" xmlns="" id="{0D433931-403B-1BAE-9D57-D020AAD4A8FC}"/>
              </a:ext>
            </a:extLst>
          </p:cNvPr>
          <p:cNvSpPr txBox="1">
            <a:spLocks/>
          </p:cNvSpPr>
          <p:nvPr/>
        </p:nvSpPr>
        <p:spPr>
          <a:xfrm>
            <a:off x="576841" y="988042"/>
            <a:ext cx="1729100" cy="33225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>
                <a:latin typeface="Montserrat Medium"/>
              </a:rPr>
              <a:t>Our ideas</a:t>
            </a:r>
          </a:p>
        </p:txBody>
      </p:sp>
      <p:sp>
        <p:nvSpPr>
          <p:cNvPr id="8" name="Google Shape;338;p46">
            <a:extLst>
              <a:ext uri="{FF2B5EF4-FFF2-40B4-BE49-F238E27FC236}">
                <a16:creationId xmlns:a16="http://schemas.microsoft.com/office/drawing/2014/main" xmlns="" id="{18C71BEC-6F14-8B2D-22F1-12AD12667283}"/>
              </a:ext>
            </a:extLst>
          </p:cNvPr>
          <p:cNvSpPr txBox="1">
            <a:spLocks/>
          </p:cNvSpPr>
          <p:nvPr/>
        </p:nvSpPr>
        <p:spPr>
          <a:xfrm>
            <a:off x="64094" y="965298"/>
            <a:ext cx="512747" cy="377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50" b="1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061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>
            <a:extLst>
              <a:ext uri="{FF2B5EF4-FFF2-40B4-BE49-F238E27FC236}">
                <a16:creationId xmlns:a16="http://schemas.microsoft.com/office/drawing/2014/main" xmlns="" id="{A98C10AF-0674-2CFD-0CC7-EE24F4684DFA}"/>
              </a:ext>
            </a:extLst>
          </p:cNvPr>
          <p:cNvGrpSpPr/>
          <p:nvPr/>
        </p:nvGrpSpPr>
        <p:grpSpPr>
          <a:xfrm>
            <a:off x="1048658" y="854119"/>
            <a:ext cx="8098971" cy="5136068"/>
            <a:chOff x="1398210" y="53334"/>
            <a:chExt cx="10798628" cy="6848091"/>
          </a:xfrm>
        </p:grpSpPr>
        <p:pic>
          <p:nvPicPr>
            <p:cNvPr id="4" name="Hình ảnh 4" descr="Ảnh có chứa bàn&#10;&#10;Mô tả được tự động tạo">
              <a:extLst>
                <a:ext uri="{FF2B5EF4-FFF2-40B4-BE49-F238E27FC236}">
                  <a16:creationId xmlns:a16="http://schemas.microsoft.com/office/drawing/2014/main" xmlns="" id="{F1F2B17C-75C0-E5F8-6D77-B446ED0A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210" y="53334"/>
              <a:ext cx="10798628" cy="6848091"/>
            </a:xfrm>
            <a:prstGeom prst="rect">
              <a:avLst/>
            </a:prstGeom>
          </p:spPr>
        </p:pic>
        <p:cxnSp>
          <p:nvCxnSpPr>
            <p:cNvPr id="10" name="Straight Arrow Connector 6">
              <a:extLst>
                <a:ext uri="{FF2B5EF4-FFF2-40B4-BE49-F238E27FC236}">
                  <a16:creationId xmlns:a16="http://schemas.microsoft.com/office/drawing/2014/main" xmlns="" id="{90E44F87-2ED4-D7A3-9AA4-30E9377EDE0C}"/>
                </a:ext>
              </a:extLst>
            </p:cNvPr>
            <p:cNvCxnSpPr/>
            <p:nvPr/>
          </p:nvCxnSpPr>
          <p:spPr>
            <a:xfrm flipH="1">
              <a:off x="8347657" y="1271185"/>
              <a:ext cx="893299" cy="3305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xmlns="" id="{BDC1C56D-1815-F413-9ECE-AA3965C58218}"/>
                </a:ext>
              </a:extLst>
            </p:cNvPr>
            <p:cNvSpPr txBox="1"/>
            <p:nvPr/>
          </p:nvSpPr>
          <p:spPr>
            <a:xfrm>
              <a:off x="9239365" y="978239"/>
              <a:ext cx="255574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Cargo container</a:t>
              </a: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xmlns="" id="{C6B8190D-9104-9FDD-CCCA-2EA2DD4526C3}"/>
              </a:ext>
            </a:extLst>
          </p:cNvPr>
          <p:cNvGrpSpPr/>
          <p:nvPr/>
        </p:nvGrpSpPr>
        <p:grpSpPr>
          <a:xfrm>
            <a:off x="1048658" y="853494"/>
            <a:ext cx="8098971" cy="5137318"/>
            <a:chOff x="-12102129" y="-810140"/>
            <a:chExt cx="10798628" cy="6849757"/>
          </a:xfrm>
        </p:grpSpPr>
        <p:pic>
          <p:nvPicPr>
            <p:cNvPr id="5" name="Hình ảnh 5">
              <a:extLst>
                <a:ext uri="{FF2B5EF4-FFF2-40B4-BE49-F238E27FC236}">
                  <a16:creationId xmlns:a16="http://schemas.microsoft.com/office/drawing/2014/main" xmlns="" id="{34292743-273A-BD20-2DC6-A47DE5331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2102129" y="-810140"/>
              <a:ext cx="10798628" cy="6849757"/>
            </a:xfrm>
            <a:prstGeom prst="rect">
              <a:avLst/>
            </a:prstGeom>
          </p:spPr>
        </p:pic>
        <p:cxnSp>
          <p:nvCxnSpPr>
            <p:cNvPr id="18" name="Straight Arrow Connector 10">
              <a:extLst>
                <a:ext uri="{FF2B5EF4-FFF2-40B4-BE49-F238E27FC236}">
                  <a16:creationId xmlns:a16="http://schemas.microsoft.com/office/drawing/2014/main" xmlns="" id="{0A51F764-76F6-CDDD-5424-F84A5C5C7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722668" y="2821171"/>
              <a:ext cx="1298480" cy="11982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xmlns="" id="{A4A0CB40-310E-21B7-31BB-FB3960FFD181}"/>
                </a:ext>
              </a:extLst>
            </p:cNvPr>
            <p:cNvSpPr txBox="1"/>
            <p:nvPr/>
          </p:nvSpPr>
          <p:spPr>
            <a:xfrm>
              <a:off x="-3359570" y="2325348"/>
              <a:ext cx="12593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Cone 2</a:t>
              </a:r>
            </a:p>
          </p:txBody>
        </p:sp>
        <p:cxnSp>
          <p:nvCxnSpPr>
            <p:cNvPr id="24" name="Straight Arrow Connector 12">
              <a:extLst>
                <a:ext uri="{FF2B5EF4-FFF2-40B4-BE49-F238E27FC236}">
                  <a16:creationId xmlns:a16="http://schemas.microsoft.com/office/drawing/2014/main" xmlns="" id="{8E124917-512C-415E-8D72-2143433A4EC2}"/>
                </a:ext>
              </a:extLst>
            </p:cNvPr>
            <p:cNvCxnSpPr>
              <a:cxnSpLocks/>
            </p:cNvCxnSpPr>
            <p:nvPr/>
          </p:nvCxnSpPr>
          <p:spPr>
            <a:xfrm>
              <a:off x="-8245725" y="1415799"/>
              <a:ext cx="1024180" cy="9410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xmlns="" id="{1DB63373-C5B0-CD54-4D84-FBB927830B80}"/>
                </a:ext>
              </a:extLst>
            </p:cNvPr>
            <p:cNvSpPr txBox="1"/>
            <p:nvPr/>
          </p:nvSpPr>
          <p:spPr>
            <a:xfrm>
              <a:off x="-8710373" y="1108023"/>
              <a:ext cx="8981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/>
                <a:t>Cone 1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xmlns="" id="{FA01C94E-E3F6-D113-25B5-F29B3DD2D395}"/>
              </a:ext>
            </a:extLst>
          </p:cNvPr>
          <p:cNvGrpSpPr/>
          <p:nvPr/>
        </p:nvGrpSpPr>
        <p:grpSpPr>
          <a:xfrm>
            <a:off x="1048658" y="850485"/>
            <a:ext cx="8098971" cy="5135463"/>
            <a:chOff x="14035908" y="-411586"/>
            <a:chExt cx="10798628" cy="6847284"/>
          </a:xfrm>
        </p:grpSpPr>
        <p:pic>
          <p:nvPicPr>
            <p:cNvPr id="6" name="Hình ảnh 6">
              <a:extLst>
                <a:ext uri="{FF2B5EF4-FFF2-40B4-BE49-F238E27FC236}">
                  <a16:creationId xmlns:a16="http://schemas.microsoft.com/office/drawing/2014/main" xmlns="" id="{DBD84A0B-B6F0-74F1-FA80-7053378C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35908" y="-411586"/>
              <a:ext cx="10798628" cy="6847284"/>
            </a:xfrm>
            <a:prstGeom prst="rect">
              <a:avLst/>
            </a:prstGeom>
          </p:spPr>
        </p:pic>
        <p:cxnSp>
          <p:nvCxnSpPr>
            <p:cNvPr id="29" name="Straight Arrow Connector 21">
              <a:extLst>
                <a:ext uri="{FF2B5EF4-FFF2-40B4-BE49-F238E27FC236}">
                  <a16:creationId xmlns:a16="http://schemas.microsoft.com/office/drawing/2014/main" xmlns="" id="{749B6419-9537-FDAB-758B-F0BAAC0E8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6277" y="2436666"/>
              <a:ext cx="1391732" cy="10358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xmlns="" id="{195E7615-16BD-1769-BF65-7C8AFAE20159}"/>
                </a:ext>
              </a:extLst>
            </p:cNvPr>
            <p:cNvSpPr txBox="1"/>
            <p:nvPr/>
          </p:nvSpPr>
          <p:spPr>
            <a:xfrm>
              <a:off x="22849443" y="1895305"/>
              <a:ext cx="187367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Conveyer 1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xmlns="" id="{2426C74D-25D4-C19D-C7F1-F9E51AA1E395}"/>
              </a:ext>
            </a:extLst>
          </p:cNvPr>
          <p:cNvGrpSpPr/>
          <p:nvPr/>
        </p:nvGrpSpPr>
        <p:grpSpPr>
          <a:xfrm>
            <a:off x="1048658" y="848163"/>
            <a:ext cx="8098971" cy="5140111"/>
            <a:chOff x="-7745790" y="8571166"/>
            <a:chExt cx="10798628" cy="6853481"/>
          </a:xfrm>
        </p:grpSpPr>
        <p:pic>
          <p:nvPicPr>
            <p:cNvPr id="7" name="Hình ảnh 7">
              <a:extLst>
                <a:ext uri="{FF2B5EF4-FFF2-40B4-BE49-F238E27FC236}">
                  <a16:creationId xmlns:a16="http://schemas.microsoft.com/office/drawing/2014/main" xmlns="" id="{520235E4-802C-3F0E-17E4-FE8B92D6D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7745790" y="8571166"/>
              <a:ext cx="10798628" cy="6853481"/>
            </a:xfrm>
            <a:prstGeom prst="rect">
              <a:avLst/>
            </a:prstGeom>
          </p:spPr>
        </p:pic>
        <p:cxnSp>
          <p:nvCxnSpPr>
            <p:cNvPr id="34" name="Straight Arrow Connector 26">
              <a:extLst>
                <a:ext uri="{FF2B5EF4-FFF2-40B4-BE49-F238E27FC236}">
                  <a16:creationId xmlns:a16="http://schemas.microsoft.com/office/drawing/2014/main" xmlns="" id="{D3E6BFB9-5702-0870-3CA5-D9FAFFB2C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600500" y="12005735"/>
              <a:ext cx="1503197" cy="11026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xmlns="" id="{77BB2F43-3FE9-BACF-7AAB-2D47757E2491}"/>
                </a:ext>
              </a:extLst>
            </p:cNvPr>
            <p:cNvSpPr txBox="1"/>
            <p:nvPr/>
          </p:nvSpPr>
          <p:spPr>
            <a:xfrm>
              <a:off x="-6407277" y="12846810"/>
              <a:ext cx="187367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Conveyer 2</a:t>
              </a:r>
            </a:p>
          </p:txBody>
        </p:sp>
      </p:grpSp>
      <p:sp>
        <p:nvSpPr>
          <p:cNvPr id="132" name="Google Shape;337;p46">
            <a:extLst>
              <a:ext uri="{FF2B5EF4-FFF2-40B4-BE49-F238E27FC236}">
                <a16:creationId xmlns:a16="http://schemas.microsoft.com/office/drawing/2014/main" xmlns="" id="{E384AEFC-F6E1-47D9-8E29-4264B7E9A515}"/>
              </a:ext>
            </a:extLst>
          </p:cNvPr>
          <p:cNvSpPr txBox="1">
            <a:spLocks/>
          </p:cNvSpPr>
          <p:nvPr/>
        </p:nvSpPr>
        <p:spPr>
          <a:xfrm>
            <a:off x="576841" y="988042"/>
            <a:ext cx="1729100" cy="33225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>
                <a:latin typeface="Montserrat Medium"/>
              </a:rPr>
              <a:t>Our ideas</a:t>
            </a:r>
          </a:p>
        </p:txBody>
      </p:sp>
      <p:sp>
        <p:nvSpPr>
          <p:cNvPr id="134" name="Google Shape;338;p46">
            <a:extLst>
              <a:ext uri="{FF2B5EF4-FFF2-40B4-BE49-F238E27FC236}">
                <a16:creationId xmlns:a16="http://schemas.microsoft.com/office/drawing/2014/main" xmlns="" id="{D5AE08AA-27CB-A206-5811-AB60107F8F5F}"/>
              </a:ext>
            </a:extLst>
          </p:cNvPr>
          <p:cNvSpPr txBox="1">
            <a:spLocks/>
          </p:cNvSpPr>
          <p:nvPr/>
        </p:nvSpPr>
        <p:spPr>
          <a:xfrm>
            <a:off x="64094" y="965298"/>
            <a:ext cx="512747" cy="377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50" b="1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10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Nhóm 129">
            <a:extLst>
              <a:ext uri="{FF2B5EF4-FFF2-40B4-BE49-F238E27FC236}">
                <a16:creationId xmlns:a16="http://schemas.microsoft.com/office/drawing/2014/main" xmlns="" id="{74E3D8B6-6B93-1E0C-DD2F-AD074E487A95}"/>
              </a:ext>
            </a:extLst>
          </p:cNvPr>
          <p:cNvGrpSpPr/>
          <p:nvPr/>
        </p:nvGrpSpPr>
        <p:grpSpPr>
          <a:xfrm>
            <a:off x="576841" y="1365784"/>
            <a:ext cx="8384146" cy="4670053"/>
            <a:chOff x="8451801" y="8040235"/>
            <a:chExt cx="11438985" cy="6851416"/>
          </a:xfrm>
        </p:grpSpPr>
        <p:pic>
          <p:nvPicPr>
            <p:cNvPr id="27" name="Hình ảnh 8">
              <a:extLst>
                <a:ext uri="{FF2B5EF4-FFF2-40B4-BE49-F238E27FC236}">
                  <a16:creationId xmlns:a16="http://schemas.microsoft.com/office/drawing/2014/main" xmlns="" id="{5786EE3E-738A-C2EE-EB4F-3A75F1EB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0021" y="8040235"/>
              <a:ext cx="10798628" cy="6851416"/>
            </a:xfrm>
            <a:prstGeom prst="rect">
              <a:avLst/>
            </a:prstGeom>
          </p:spPr>
        </p:pic>
        <p:cxnSp>
          <p:nvCxnSpPr>
            <p:cNvPr id="28" name="Straight Arrow Connector 6">
              <a:extLst>
                <a:ext uri="{FF2B5EF4-FFF2-40B4-BE49-F238E27FC236}">
                  <a16:creationId xmlns:a16="http://schemas.microsoft.com/office/drawing/2014/main" xmlns="" id="{32A11081-4141-C568-92AF-4014CDF75EB5}"/>
                </a:ext>
              </a:extLst>
            </p:cNvPr>
            <p:cNvCxnSpPr/>
            <p:nvPr/>
          </p:nvCxnSpPr>
          <p:spPr>
            <a:xfrm flipH="1">
              <a:off x="15400522" y="8848433"/>
              <a:ext cx="893299" cy="3305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xmlns="" id="{38E8D2D6-1361-0844-B5F1-A3786BDF9336}"/>
                </a:ext>
              </a:extLst>
            </p:cNvPr>
            <p:cNvSpPr txBox="1"/>
            <p:nvPr/>
          </p:nvSpPr>
          <p:spPr>
            <a:xfrm>
              <a:off x="16241992" y="8555987"/>
              <a:ext cx="2615213" cy="60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Cargo container</a:t>
              </a:r>
            </a:p>
          </p:txBody>
        </p:sp>
        <p:cxnSp>
          <p:nvCxnSpPr>
            <p:cNvPr id="30" name="Straight Arrow Connector 8">
              <a:extLst>
                <a:ext uri="{FF2B5EF4-FFF2-40B4-BE49-F238E27FC236}">
                  <a16:creationId xmlns:a16="http://schemas.microsoft.com/office/drawing/2014/main" xmlns="" id="{0A975D19-2FB6-E20F-5BFA-5C81C9D42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2665" y="10007914"/>
              <a:ext cx="870686" cy="10202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xmlns="" id="{0D6BCC2B-76C5-402A-39C9-C57D15C73EDE}"/>
                </a:ext>
              </a:extLst>
            </p:cNvPr>
            <p:cNvSpPr txBox="1"/>
            <p:nvPr/>
          </p:nvSpPr>
          <p:spPr>
            <a:xfrm>
              <a:off x="16089434" y="9509294"/>
              <a:ext cx="1551072" cy="60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Barrier 1</a:t>
              </a:r>
            </a:p>
          </p:txBody>
        </p:sp>
        <p:cxnSp>
          <p:nvCxnSpPr>
            <p:cNvPr id="32" name="Straight Arrow Connector 10">
              <a:extLst>
                <a:ext uri="{FF2B5EF4-FFF2-40B4-BE49-F238E27FC236}">
                  <a16:creationId xmlns:a16="http://schemas.microsoft.com/office/drawing/2014/main" xmlns="" id="{2BBA9F78-FED9-8C17-AA6D-4F76DBBDB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41992" y="11216649"/>
              <a:ext cx="1298480" cy="11982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xmlns="" id="{39697052-994C-FC34-E46B-B94560A9F823}"/>
                </a:ext>
              </a:extLst>
            </p:cNvPr>
            <p:cNvSpPr txBox="1"/>
            <p:nvPr/>
          </p:nvSpPr>
          <p:spPr>
            <a:xfrm>
              <a:off x="17605089" y="10720826"/>
              <a:ext cx="1288622" cy="60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Cone 2</a:t>
              </a:r>
            </a:p>
          </p:txBody>
        </p: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xmlns="" id="{C68943F2-1475-A552-932B-29BB36614E35}"/>
                </a:ext>
              </a:extLst>
            </p:cNvPr>
            <p:cNvCxnSpPr>
              <a:cxnSpLocks/>
            </p:cNvCxnSpPr>
            <p:nvPr/>
          </p:nvCxnSpPr>
          <p:spPr>
            <a:xfrm>
              <a:off x="12718935" y="9811277"/>
              <a:ext cx="1024180" cy="9410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xmlns="" id="{17618AAB-440C-38C0-D1FE-649ECFF73602}"/>
                </a:ext>
              </a:extLst>
            </p:cNvPr>
            <p:cNvSpPr txBox="1"/>
            <p:nvPr/>
          </p:nvSpPr>
          <p:spPr>
            <a:xfrm>
              <a:off x="11784229" y="9312410"/>
              <a:ext cx="1322462" cy="60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Cone 1</a:t>
              </a:r>
            </a:p>
          </p:txBody>
        </p:sp>
        <p:cxnSp>
          <p:nvCxnSpPr>
            <p:cNvPr id="36" name="Straight Arrow Connector 14">
              <a:extLst>
                <a:ext uri="{FF2B5EF4-FFF2-40B4-BE49-F238E27FC236}">
                  <a16:creationId xmlns:a16="http://schemas.microsoft.com/office/drawing/2014/main" xmlns="" id="{B929E2B2-E121-FE40-A0D7-E81B1D4A6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9536" y="12168266"/>
              <a:ext cx="2418460" cy="889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xmlns="" id="{1084977C-6247-A8E0-2ED0-CC5C6E0FE143}"/>
                </a:ext>
              </a:extLst>
            </p:cNvPr>
            <p:cNvSpPr txBox="1"/>
            <p:nvPr/>
          </p:nvSpPr>
          <p:spPr>
            <a:xfrm>
              <a:off x="18339714" y="11509789"/>
              <a:ext cx="1551072" cy="60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Barrier 2</a:t>
              </a: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xmlns="" id="{5BEFCB2F-473D-1CEA-5FC6-021D29E37BAA}"/>
                </a:ext>
              </a:extLst>
            </p:cNvPr>
            <p:cNvSpPr txBox="1"/>
            <p:nvPr/>
          </p:nvSpPr>
          <p:spPr>
            <a:xfrm>
              <a:off x="10917254" y="12767680"/>
              <a:ext cx="1551072" cy="60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Barrier 3</a:t>
              </a:r>
            </a:p>
          </p:txBody>
        </p:sp>
        <p:cxnSp>
          <p:nvCxnSpPr>
            <p:cNvPr id="39" name="Straight Arrow Connector 17">
              <a:extLst>
                <a:ext uri="{FF2B5EF4-FFF2-40B4-BE49-F238E27FC236}">
                  <a16:creationId xmlns:a16="http://schemas.microsoft.com/office/drawing/2014/main" xmlns="" id="{93E9C009-F1C0-F233-1C09-08DE5BBDD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39660" y="11958913"/>
              <a:ext cx="787781" cy="4534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4">
              <a:extLst>
                <a:ext uri="{FF2B5EF4-FFF2-40B4-BE49-F238E27FC236}">
                  <a16:creationId xmlns:a16="http://schemas.microsoft.com/office/drawing/2014/main" xmlns="" id="{187DBBC9-9E82-2695-53E7-C52DCA0E9A64}"/>
                </a:ext>
              </a:extLst>
            </p:cNvPr>
            <p:cNvSpPr txBox="1"/>
            <p:nvPr/>
          </p:nvSpPr>
          <p:spPr>
            <a:xfrm>
              <a:off x="8451801" y="13556437"/>
              <a:ext cx="6599037" cy="54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1A33"/>
                  </a:solidFill>
                  <a:latin typeface="Montserrat" panose="00000500000000000000" pitchFamily="2" charset="0"/>
                  <a:cs typeface="Mongolian Baiti" panose="03000500000000000000" pitchFamily="66" charset="0"/>
                </a:rPr>
                <a:t>2.0 x 0.9 x 1.5(m)</a:t>
              </a:r>
              <a:r>
                <a:rPr lang="en-US" dirty="0">
                  <a:latin typeface="Montserrat" panose="00000500000000000000" pitchFamily="2" charset="0"/>
                  <a:cs typeface="Mongolian Baiti" panose="03000500000000000000" pitchFamily="66" charset="0"/>
                </a:rPr>
                <a:t> - L x W x H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7B03E798-A1F5-D25C-85A8-194B2400BFB1}"/>
                </a:ext>
              </a:extLst>
            </p:cNvPr>
            <p:cNvSpPr/>
            <p:nvPr/>
          </p:nvSpPr>
          <p:spPr>
            <a:xfrm>
              <a:off x="8451801" y="13500102"/>
              <a:ext cx="5847786" cy="5927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2" name="Straight Arrow Connector 21">
              <a:extLst>
                <a:ext uri="{FF2B5EF4-FFF2-40B4-BE49-F238E27FC236}">
                  <a16:creationId xmlns:a16="http://schemas.microsoft.com/office/drawing/2014/main" xmlns="" id="{438B0D29-654C-3914-C3BC-FF75C7E0D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64768" y="10559874"/>
              <a:ext cx="1391732" cy="10358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5">
              <a:extLst>
                <a:ext uri="{FF2B5EF4-FFF2-40B4-BE49-F238E27FC236}">
                  <a16:creationId xmlns:a16="http://schemas.microsoft.com/office/drawing/2014/main" xmlns="" id="{7E3071FC-EB88-C559-828A-200F0BDB595E}"/>
                </a:ext>
              </a:extLst>
            </p:cNvPr>
            <p:cNvSpPr txBox="1"/>
            <p:nvPr/>
          </p:nvSpPr>
          <p:spPr>
            <a:xfrm>
              <a:off x="17299782" y="10032889"/>
              <a:ext cx="1917274" cy="60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Conveyer 1</a:t>
              </a:r>
            </a:p>
          </p:txBody>
        </p:sp>
        <p:cxnSp>
          <p:nvCxnSpPr>
            <p:cNvPr id="44" name="Straight Arrow Connector 26">
              <a:extLst>
                <a:ext uri="{FF2B5EF4-FFF2-40B4-BE49-F238E27FC236}">
                  <a16:creationId xmlns:a16="http://schemas.microsoft.com/office/drawing/2014/main" xmlns="" id="{FDD87AF3-9291-DC4A-F470-40533BA8A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5236" y="11114339"/>
              <a:ext cx="1503197" cy="11026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8">
              <a:extLst>
                <a:ext uri="{FF2B5EF4-FFF2-40B4-BE49-F238E27FC236}">
                  <a16:creationId xmlns:a16="http://schemas.microsoft.com/office/drawing/2014/main" xmlns="" id="{A7CACB88-DB63-4003-6BA8-1E36F495FD7D}"/>
                </a:ext>
              </a:extLst>
            </p:cNvPr>
            <p:cNvSpPr txBox="1"/>
            <p:nvPr/>
          </p:nvSpPr>
          <p:spPr>
            <a:xfrm>
              <a:off x="9508459" y="11955414"/>
              <a:ext cx="1917274" cy="60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/>
                <a:t>Conveyer 2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5713358-12CF-75BB-345C-BF8568F58193}"/>
              </a:ext>
            </a:extLst>
          </p:cNvPr>
          <p:cNvSpPr/>
          <p:nvPr/>
        </p:nvSpPr>
        <p:spPr>
          <a:xfrm>
            <a:off x="737143" y="1528818"/>
            <a:ext cx="3289812" cy="41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77C6D2-9458-A48B-7F2B-B5AD59E36885}"/>
              </a:ext>
            </a:extLst>
          </p:cNvPr>
          <p:cNvSpPr txBox="1"/>
          <p:nvPr/>
        </p:nvSpPr>
        <p:spPr>
          <a:xfrm>
            <a:off x="737143" y="1557403"/>
            <a:ext cx="332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Conveyer’s acceleration &gt; 0.3 m/s</a:t>
            </a:r>
          </a:p>
        </p:txBody>
      </p:sp>
      <p:sp>
        <p:nvSpPr>
          <p:cNvPr id="48" name="Google Shape;337;p46">
            <a:extLst>
              <a:ext uri="{FF2B5EF4-FFF2-40B4-BE49-F238E27FC236}">
                <a16:creationId xmlns:a16="http://schemas.microsoft.com/office/drawing/2014/main" xmlns="" id="{489B3D92-CF53-1AE9-6C2D-62007B781BCE}"/>
              </a:ext>
            </a:extLst>
          </p:cNvPr>
          <p:cNvSpPr txBox="1">
            <a:spLocks/>
          </p:cNvSpPr>
          <p:nvPr/>
        </p:nvSpPr>
        <p:spPr>
          <a:xfrm>
            <a:off x="576841" y="988042"/>
            <a:ext cx="1729100" cy="33225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>
                <a:latin typeface="Montserrat Medium"/>
              </a:rPr>
              <a:t>Our ideas</a:t>
            </a:r>
          </a:p>
        </p:txBody>
      </p:sp>
      <p:sp>
        <p:nvSpPr>
          <p:cNvPr id="49" name="Google Shape;338;p46">
            <a:extLst>
              <a:ext uri="{FF2B5EF4-FFF2-40B4-BE49-F238E27FC236}">
                <a16:creationId xmlns:a16="http://schemas.microsoft.com/office/drawing/2014/main" xmlns="" id="{719677EF-8442-87E1-303B-0A5286656940}"/>
              </a:ext>
            </a:extLst>
          </p:cNvPr>
          <p:cNvSpPr txBox="1">
            <a:spLocks/>
          </p:cNvSpPr>
          <p:nvPr/>
        </p:nvSpPr>
        <p:spPr>
          <a:xfrm>
            <a:off x="64094" y="965298"/>
            <a:ext cx="512747" cy="377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50" b="1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129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337;p46">
            <a:extLst>
              <a:ext uri="{FF2B5EF4-FFF2-40B4-BE49-F238E27FC236}">
                <a16:creationId xmlns:a16="http://schemas.microsoft.com/office/drawing/2014/main" xmlns="" id="{489B3D92-CF53-1AE9-6C2D-62007B781BCE}"/>
              </a:ext>
            </a:extLst>
          </p:cNvPr>
          <p:cNvSpPr txBox="1">
            <a:spLocks/>
          </p:cNvSpPr>
          <p:nvPr/>
        </p:nvSpPr>
        <p:spPr>
          <a:xfrm>
            <a:off x="576841" y="988042"/>
            <a:ext cx="1729100" cy="33225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>
                <a:latin typeface="Montserrat Medium"/>
              </a:rPr>
              <a:t>Our ideas</a:t>
            </a:r>
          </a:p>
        </p:txBody>
      </p:sp>
      <p:sp>
        <p:nvSpPr>
          <p:cNvPr id="49" name="Google Shape;338;p46">
            <a:extLst>
              <a:ext uri="{FF2B5EF4-FFF2-40B4-BE49-F238E27FC236}">
                <a16:creationId xmlns:a16="http://schemas.microsoft.com/office/drawing/2014/main" xmlns="" id="{719677EF-8442-87E1-303B-0A5286656940}"/>
              </a:ext>
            </a:extLst>
          </p:cNvPr>
          <p:cNvSpPr txBox="1">
            <a:spLocks/>
          </p:cNvSpPr>
          <p:nvPr/>
        </p:nvSpPr>
        <p:spPr>
          <a:xfrm>
            <a:off x="64094" y="965298"/>
            <a:ext cx="512747" cy="377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50" b="1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D0C1F3F-5663-1C36-9017-C4376773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5" y="1626571"/>
            <a:ext cx="7015163" cy="424338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77C6D2-9458-A48B-7F2B-B5AD59E36885}"/>
              </a:ext>
            </a:extLst>
          </p:cNvPr>
          <p:cNvSpPr txBox="1"/>
          <p:nvPr/>
        </p:nvSpPr>
        <p:spPr>
          <a:xfrm>
            <a:off x="4220788" y="2174714"/>
            <a:ext cx="385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Conveyer’s acceleration &gt; 0.3 m/s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5713358-12CF-75BB-345C-BF8568F58193}"/>
              </a:ext>
            </a:extLst>
          </p:cNvPr>
          <p:cNvSpPr/>
          <p:nvPr/>
        </p:nvSpPr>
        <p:spPr>
          <a:xfrm>
            <a:off x="3958937" y="2196978"/>
            <a:ext cx="3857417" cy="301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BA8E658-9E0F-F86F-B128-B8037ABE8321}"/>
              </a:ext>
            </a:extLst>
          </p:cNvPr>
          <p:cNvCxnSpPr>
            <a:cxnSpLocks/>
          </p:cNvCxnSpPr>
          <p:nvPr/>
        </p:nvCxnSpPr>
        <p:spPr>
          <a:xfrm>
            <a:off x="3821777" y="4005695"/>
            <a:ext cx="0" cy="1870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71C393E-E2E9-1CEF-F51F-5059C0EC1523}"/>
              </a:ext>
            </a:extLst>
          </p:cNvPr>
          <p:cNvCxnSpPr>
            <a:cxnSpLocks/>
          </p:cNvCxnSpPr>
          <p:nvPr/>
        </p:nvCxnSpPr>
        <p:spPr>
          <a:xfrm flipV="1">
            <a:off x="3847653" y="3611360"/>
            <a:ext cx="724347" cy="503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C98CAE-A942-75FE-0E18-5022D42772C4}"/>
              </a:ext>
            </a:extLst>
          </p:cNvPr>
          <p:cNvSpPr txBox="1"/>
          <p:nvPr/>
        </p:nvSpPr>
        <p:spPr>
          <a:xfrm>
            <a:off x="4525468" y="3447897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50" dirty="0"/>
              <a:t>10</a:t>
            </a:r>
            <a:r>
              <a:rPr lang="en-US" sz="1350" dirty="0"/>
              <a:t> cm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17C7C0D-609B-E0E1-2090-3696F69EB184}"/>
              </a:ext>
            </a:extLst>
          </p:cNvPr>
          <p:cNvCxnSpPr>
            <a:cxnSpLocks/>
          </p:cNvCxnSpPr>
          <p:nvPr/>
        </p:nvCxnSpPr>
        <p:spPr>
          <a:xfrm>
            <a:off x="7488002" y="4373533"/>
            <a:ext cx="0" cy="12677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3BF2280-58EA-3EB1-B082-066BD4038A45}"/>
              </a:ext>
            </a:extLst>
          </p:cNvPr>
          <p:cNvCxnSpPr>
            <a:cxnSpLocks/>
          </p:cNvCxnSpPr>
          <p:nvPr/>
        </p:nvCxnSpPr>
        <p:spPr>
          <a:xfrm flipV="1">
            <a:off x="7530593" y="4261314"/>
            <a:ext cx="337016" cy="168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A90782-7AC9-BCDD-F614-1030F95F77B5}"/>
              </a:ext>
            </a:extLst>
          </p:cNvPr>
          <p:cNvSpPr txBox="1"/>
          <p:nvPr/>
        </p:nvSpPr>
        <p:spPr>
          <a:xfrm>
            <a:off x="7858849" y="4099213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50" dirty="0"/>
              <a:t>10</a:t>
            </a:r>
            <a:r>
              <a:rPr lang="en-US" sz="1350" dirty="0"/>
              <a:t> cm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B327402-E187-6C1F-E3FB-2904C86A65FE}"/>
              </a:ext>
            </a:extLst>
          </p:cNvPr>
          <p:cNvCxnSpPr/>
          <p:nvPr/>
        </p:nvCxnSpPr>
        <p:spPr>
          <a:xfrm flipV="1">
            <a:off x="3665915" y="3058045"/>
            <a:ext cx="738793" cy="829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9B6DAC-C0A3-C7C7-A99D-28A6CA94FEED}"/>
              </a:ext>
            </a:extLst>
          </p:cNvPr>
          <p:cNvSpPr txBox="1"/>
          <p:nvPr/>
        </p:nvSpPr>
        <p:spPr>
          <a:xfrm>
            <a:off x="4136419" y="2781046"/>
            <a:ext cx="673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Cone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FBEEA9D-7B64-4C41-E30B-7D9EAB2FCC0C}"/>
              </a:ext>
            </a:extLst>
          </p:cNvPr>
          <p:cNvCxnSpPr>
            <a:cxnSpLocks/>
          </p:cNvCxnSpPr>
          <p:nvPr/>
        </p:nvCxnSpPr>
        <p:spPr>
          <a:xfrm flipV="1">
            <a:off x="5296350" y="3290501"/>
            <a:ext cx="639532" cy="872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9C7D871-934B-3171-0CDF-31C54AE8B012}"/>
              </a:ext>
            </a:extLst>
          </p:cNvPr>
          <p:cNvSpPr txBox="1"/>
          <p:nvPr/>
        </p:nvSpPr>
        <p:spPr>
          <a:xfrm>
            <a:off x="5688103" y="2998863"/>
            <a:ext cx="970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Conveyer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56A9AEB-E576-D53C-D5AD-A4894B29F160}"/>
              </a:ext>
            </a:extLst>
          </p:cNvPr>
          <p:cNvCxnSpPr>
            <a:cxnSpLocks/>
          </p:cNvCxnSpPr>
          <p:nvPr/>
        </p:nvCxnSpPr>
        <p:spPr>
          <a:xfrm flipV="1">
            <a:off x="6798934" y="3572318"/>
            <a:ext cx="503359" cy="58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A7CA814-CA54-A9AD-CC81-FB634EE91D9C}"/>
              </a:ext>
            </a:extLst>
          </p:cNvPr>
          <p:cNvSpPr txBox="1"/>
          <p:nvPr/>
        </p:nvSpPr>
        <p:spPr>
          <a:xfrm>
            <a:off x="7009531" y="3336759"/>
            <a:ext cx="673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Cone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9D622A3-3520-7463-2158-9E2D9BC5D002}"/>
              </a:ext>
            </a:extLst>
          </p:cNvPr>
          <p:cNvCxnSpPr>
            <a:cxnSpLocks/>
          </p:cNvCxnSpPr>
          <p:nvPr/>
        </p:nvCxnSpPr>
        <p:spPr>
          <a:xfrm flipH="1">
            <a:off x="4231613" y="4535396"/>
            <a:ext cx="323643" cy="56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99FD0DE-3640-9507-753C-3EF8491F0B6D}"/>
              </a:ext>
            </a:extLst>
          </p:cNvPr>
          <p:cNvSpPr txBox="1"/>
          <p:nvPr/>
        </p:nvSpPr>
        <p:spPr>
          <a:xfrm>
            <a:off x="3770116" y="5081706"/>
            <a:ext cx="970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Conveyer 2</a:t>
            </a:r>
          </a:p>
        </p:txBody>
      </p:sp>
    </p:spTree>
    <p:extLst>
      <p:ext uri="{BB962C8B-B14F-4D97-AF65-F5344CB8AC3E}">
        <p14:creationId xmlns:p14="http://schemas.microsoft.com/office/powerpoint/2010/main" val="57139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7;p46">
            <a:extLst>
              <a:ext uri="{FF2B5EF4-FFF2-40B4-BE49-F238E27FC236}">
                <a16:creationId xmlns:a16="http://schemas.microsoft.com/office/drawing/2014/main" xmlns="" id="{0CE29190-1CA6-DDC9-7E92-8AEBE2ADB60F}"/>
              </a:ext>
            </a:extLst>
          </p:cNvPr>
          <p:cNvSpPr txBox="1">
            <a:spLocks/>
          </p:cNvSpPr>
          <p:nvPr/>
        </p:nvSpPr>
        <p:spPr>
          <a:xfrm>
            <a:off x="576841" y="988042"/>
            <a:ext cx="1729100" cy="33225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>
                <a:latin typeface="Montserrat Medium"/>
              </a:rPr>
              <a:t>Our ideas</a:t>
            </a:r>
          </a:p>
        </p:txBody>
      </p:sp>
      <p:sp>
        <p:nvSpPr>
          <p:cNvPr id="4" name="Google Shape;338;p46">
            <a:extLst>
              <a:ext uri="{FF2B5EF4-FFF2-40B4-BE49-F238E27FC236}">
                <a16:creationId xmlns:a16="http://schemas.microsoft.com/office/drawing/2014/main" xmlns="" id="{911DC3AB-66FC-C130-934F-007415E3A966}"/>
              </a:ext>
            </a:extLst>
          </p:cNvPr>
          <p:cNvSpPr txBox="1">
            <a:spLocks/>
          </p:cNvSpPr>
          <p:nvPr/>
        </p:nvSpPr>
        <p:spPr>
          <a:xfrm>
            <a:off x="64094" y="965298"/>
            <a:ext cx="512747" cy="377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50" b="1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534B4A2C-215F-5DCA-B9AB-2E2300605620}"/>
                  </a:ext>
                </a:extLst>
              </p14:cNvPr>
              <p14:cNvContentPartPr/>
              <p14:nvPr/>
            </p14:nvContentPartPr>
            <p14:xfrm>
              <a:off x="2768372" y="2584191"/>
              <a:ext cx="34289" cy="3428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4B4A2C-215F-5DCA-B9AB-2E2300605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09665" y="-5698240"/>
                <a:ext cx="16001650" cy="1600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F8F8D86B-FED1-7DD0-0DE2-C9EC868B361E}"/>
                  </a:ext>
                </a:extLst>
              </p14:cNvPr>
              <p14:cNvContentPartPr/>
              <p14:nvPr/>
            </p14:nvContentPartPr>
            <p14:xfrm>
              <a:off x="3524912" y="2436771"/>
              <a:ext cx="34289" cy="3428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F8D86B-FED1-7DD0-0DE2-C9EC868B36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300945" y="-1894388"/>
                <a:ext cx="16001650" cy="8023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2FE8ECBB-404F-891E-DA75-86DE5D3F07B3}"/>
                  </a:ext>
                </a:extLst>
              </p14:cNvPr>
              <p14:cNvContentPartPr/>
              <p14:nvPr/>
            </p14:nvContentPartPr>
            <p14:xfrm>
              <a:off x="4896512" y="2391951"/>
              <a:ext cx="34289" cy="3428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E8ECBB-404F-891E-DA75-86DE5D3F07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8267" y="-5954560"/>
                <a:ext cx="8023685" cy="1600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4BDCF68B-7BE5-7D2A-2EF7-9E6A751E9C8A}"/>
                  </a:ext>
                </a:extLst>
              </p14:cNvPr>
              <p14:cNvContentPartPr/>
              <p14:nvPr/>
            </p14:nvContentPartPr>
            <p14:xfrm>
              <a:off x="4582502" y="2590401"/>
              <a:ext cx="34289" cy="3428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DCF68B-7BE5-7D2A-2EF7-9E6A751E9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90825" y="-5689960"/>
                <a:ext cx="16001650" cy="1600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7733AD27-2152-7138-7931-91FA47A81315}"/>
                  </a:ext>
                </a:extLst>
              </p14:cNvPr>
              <p14:cNvContentPartPr/>
              <p14:nvPr/>
            </p14:nvContentPartPr>
            <p14:xfrm>
              <a:off x="4175455" y="2387814"/>
              <a:ext cx="34289" cy="3428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33AD27-2152-7138-7931-91FA47A81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33555" y="-5960076"/>
                <a:ext cx="16001650" cy="1600165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xmlns="" id="{018D44FC-1734-363B-C700-5C31ACE2D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88" y="1432331"/>
            <a:ext cx="6643567" cy="44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E591CC1-8F26-89D5-F245-B19F7BD30C64}"/>
              </a:ext>
            </a:extLst>
          </p:cNvPr>
          <p:cNvCxnSpPr>
            <a:cxnSpLocks/>
          </p:cNvCxnSpPr>
          <p:nvPr/>
        </p:nvCxnSpPr>
        <p:spPr>
          <a:xfrm>
            <a:off x="5863590" y="3419847"/>
            <a:ext cx="1388745" cy="374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E6AF32-93F3-DB45-5855-7935D67B1D57}"/>
              </a:ext>
            </a:extLst>
          </p:cNvPr>
          <p:cNvSpPr txBox="1"/>
          <p:nvPr/>
        </p:nvSpPr>
        <p:spPr>
          <a:xfrm>
            <a:off x="7201370" y="3688870"/>
            <a:ext cx="1456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7024E996-41DB-25C0-77EB-D8182FFCD36C}"/>
                  </a:ext>
                </a:extLst>
              </p14:cNvPr>
              <p14:cNvContentPartPr/>
              <p14:nvPr/>
            </p14:nvContentPartPr>
            <p14:xfrm>
              <a:off x="5477395" y="1626684"/>
              <a:ext cx="265694" cy="240407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24E996-41DB-25C0-77EB-D8182FFCD3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40187" y="962881"/>
                <a:ext cx="479906" cy="446239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B49D512-70B6-B6CA-6CE3-3643DD1B9038}"/>
              </a:ext>
            </a:extLst>
          </p:cNvPr>
          <p:cNvGrpSpPr/>
          <p:nvPr/>
        </p:nvGrpSpPr>
        <p:grpSpPr>
          <a:xfrm>
            <a:off x="5314585" y="1579973"/>
            <a:ext cx="424007" cy="486423"/>
            <a:chOff x="7709937" y="2130431"/>
            <a:chExt cx="470520" cy="5717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41BAA1FB-FA91-C7ED-BAC9-13B25FC97712}"/>
                    </a:ext>
                  </a:extLst>
                </p14:cNvPr>
                <p14:cNvContentPartPr/>
                <p14:nvPr/>
              </p14:nvContentPartPr>
              <p14:xfrm>
                <a:off x="7709937" y="2130431"/>
                <a:ext cx="416520" cy="52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BAA1FB-FA91-C7ED-BAC9-13B25FC97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57497" y="2074881"/>
                  <a:ext cx="521099" cy="634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8864EE72-8093-3E9D-7F42-033E54B89D29}"/>
                    </a:ext>
                  </a:extLst>
                </p14:cNvPr>
                <p14:cNvContentPartPr/>
                <p14:nvPr/>
              </p14:nvContentPartPr>
              <p14:xfrm>
                <a:off x="7950417" y="2494751"/>
                <a:ext cx="230040" cy="19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64EE72-8093-3E9D-7F42-033E54B89D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97999" y="2439163"/>
                  <a:ext cx="334576" cy="305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B118A351-F1AC-B90D-5622-7B069A6E9796}"/>
                    </a:ext>
                  </a:extLst>
                </p14:cNvPr>
                <p14:cNvContentPartPr/>
                <p14:nvPr/>
              </p14:nvContentPartPr>
              <p14:xfrm>
                <a:off x="8167556" y="2688184"/>
                <a:ext cx="5040" cy="1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18A351-F1AC-B90D-5622-7B069A6E979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15674" y="2632343"/>
                  <a:ext cx="108508" cy="12540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EE57CD6-DDC7-F7E8-7FC6-AD41AF4226ED}"/>
              </a:ext>
            </a:extLst>
          </p:cNvPr>
          <p:cNvSpPr txBox="1"/>
          <p:nvPr/>
        </p:nvSpPr>
        <p:spPr>
          <a:xfrm>
            <a:off x="6847511" y="2422103"/>
            <a:ext cx="70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9D3FA0A3-60EC-14EC-A842-C29FD3AA6A1E}"/>
                  </a:ext>
                </a:extLst>
              </p14:cNvPr>
              <p14:cNvContentPartPr/>
              <p14:nvPr/>
            </p14:nvContentPartPr>
            <p14:xfrm>
              <a:off x="6280425" y="1634175"/>
              <a:ext cx="385290" cy="4684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D3FA0A3-60EC-14EC-A842-C29FD3AA6A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10900" y="972900"/>
                <a:ext cx="63936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3A004183-6580-B15D-F62C-2DAD786DA133}"/>
                  </a:ext>
                </a:extLst>
              </p14:cNvPr>
              <p14:cNvContentPartPr/>
              <p14:nvPr/>
            </p14:nvContentPartPr>
            <p14:xfrm>
              <a:off x="1639489" y="3414371"/>
              <a:ext cx="150390" cy="43551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04183-6580-B15D-F62C-2DAD786DA1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2985" y="3346855"/>
                <a:ext cx="326160" cy="706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469C8A-8F0A-6EEA-836A-A2A697AED629}"/>
              </a:ext>
            </a:extLst>
          </p:cNvPr>
          <p:cNvSpPr txBox="1"/>
          <p:nvPr/>
        </p:nvSpPr>
        <p:spPr>
          <a:xfrm rot="16200000">
            <a:off x="1553407" y="364471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540</a:t>
            </a:r>
          </a:p>
        </p:txBody>
      </p:sp>
    </p:spTree>
    <p:extLst>
      <p:ext uri="{BB962C8B-B14F-4D97-AF65-F5344CB8AC3E}">
        <p14:creationId xmlns:p14="http://schemas.microsoft.com/office/powerpoint/2010/main" val="8562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c93e5d-aa92-4340-bbe9-3f48eda4f7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EE8DFE94D14449512DBAF9BA8E700" ma:contentTypeVersion="14" ma:contentTypeDescription="Create a new document." ma:contentTypeScope="" ma:versionID="5180658c894910bb44a3544f1e0744e7">
  <xsd:schema xmlns:xsd="http://www.w3.org/2001/XMLSchema" xmlns:xs="http://www.w3.org/2001/XMLSchema" xmlns:p="http://schemas.microsoft.com/office/2006/metadata/properties" xmlns:ns3="e26b1b60-1f33-4f4e-bff5-0f62f09d6209" xmlns:ns4="bcc93e5d-aa92-4340-bbe9-3f48eda4f7a5" targetNamespace="http://schemas.microsoft.com/office/2006/metadata/properties" ma:root="true" ma:fieldsID="3d62974ef9a987dacbda2cd6ce60a521" ns3:_="" ns4:_="">
    <xsd:import namespace="e26b1b60-1f33-4f4e-bff5-0f62f09d6209"/>
    <xsd:import namespace="bcc93e5d-aa92-4340-bbe9-3f48eda4f7a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b1b60-1f33-4f4e-bff5-0f62f09d62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93e5d-aa92-4340-bbe9-3f48eda4f7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DBE1C2-41A7-4638-B1DA-0F281F842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15C11-92A6-4E10-97B4-8C9A04C5887A}">
  <ds:schemaRefs>
    <ds:schemaRef ds:uri="http://purl.org/dc/elements/1.1/"/>
    <ds:schemaRef ds:uri="http://schemas.microsoft.com/office/2006/metadata/properties"/>
    <ds:schemaRef ds:uri="http://purl.org/dc/terms/"/>
    <ds:schemaRef ds:uri="bcc93e5d-aa92-4340-bbe9-3f48eda4f7a5"/>
    <ds:schemaRef ds:uri="http://schemas.microsoft.com/office/2006/documentManagement/types"/>
    <ds:schemaRef ds:uri="e26b1b60-1f33-4f4e-bff5-0f62f09d6209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8066B9-84A2-4FC1-AE6E-F4CCA569FF20}">
  <ds:schemaRefs>
    <ds:schemaRef ds:uri="bcc93e5d-aa92-4340-bbe9-3f48eda4f7a5"/>
    <ds:schemaRef ds:uri="e26b1b60-1f33-4f4e-bff5-0f62f09d62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187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Mongolian Baiti</vt:lpstr>
      <vt:lpstr>Montserrat</vt:lpstr>
      <vt:lpstr>Montserrat Medium</vt:lpstr>
      <vt:lpstr>Open Sans</vt:lpstr>
      <vt:lpstr>Poppins</vt:lpstr>
      <vt:lpstr>Office Theme</vt:lpstr>
      <vt:lpstr>Equipment for lining up food bags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for lining up food bags</dc:title>
  <dc:creator>Hưng Lê Viết</dc:creator>
  <cp:lastModifiedBy>HUNG VIET LE/LGEDV CORE FRAMEWORK &amp; FUNCTIONAL TECHNOLOGY TEAM(hung2.le@lge.com)</cp:lastModifiedBy>
  <cp:revision>40</cp:revision>
  <dcterms:created xsi:type="dcterms:W3CDTF">2022-11-06T07:06:07Z</dcterms:created>
  <dcterms:modified xsi:type="dcterms:W3CDTF">2023-04-26T04:36:26Z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0x010100BF6EE8DFE94D14449512DBAF9BA8E700</vt:lpwstr>
  </property>
</Properties>
</file>