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ED4623-4965-4A46-8178-A69D33C09E43}">
  <a:tblStyle styleId="{92ED4623-4965-4A46-8178-A69D33C09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May 19,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Project/Proposal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most of the pre-trained layers near the beginning of the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to the remaining pre-trained layers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20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Shape 173"/>
          <p:cNvCxnSpPr/>
          <p:nvPr/>
        </p:nvCxnSpPr>
        <p:spPr>
          <a:xfrm>
            <a:off x="5643775" y="2167700"/>
            <a:ext cx="0" cy="215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 rot="-5400000">
            <a:off x="5120875" y="131135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259425" y="165465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NOT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Shape 178"/>
          <p:cNvCxnSpPr>
            <a:endCxn id="174" idx="1"/>
          </p:cNvCxnSpPr>
          <p:nvPr/>
        </p:nvCxnSpPr>
        <p:spPr>
          <a:xfrm>
            <a:off x="5900413" y="3116825"/>
            <a:ext cx="1293900" cy="12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remove the last fully connected layer and replace with a layer matching the number of classes in the new data set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randomly initialize the weights in the new fully connected layer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initialize the rest of the weights using the pre-trained weights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re-train the entire neural network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Work on Project 5</a:t>
            </a:r>
            <a:endParaRPr sz="5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Capstone </a:t>
            </a:r>
            <a:r>
              <a:rPr lang="en"/>
              <a:t>Proposal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04" name="Shape 204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{92ED4623-4965-4A46-8178-A69D33C09E43}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Capstone Proposal Template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:00 - 2:50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Capstone Proposal or P5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(P5, Proposal)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pic"/>
          </p:nvPr>
        </p:nvSpPr>
        <p:spPr>
          <a:xfrm>
            <a:off x="0" y="615675"/>
            <a:ext cx="9144000" cy="769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0" name="Shape 210"/>
          <p:cNvSpPr txBox="1"/>
          <p:nvPr/>
        </p:nvSpPr>
        <p:spPr>
          <a:xfrm>
            <a:off x="76950" y="1693125"/>
            <a:ext cx="90669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Work on projects</a:t>
            </a:r>
            <a:endParaRPr sz="30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P4 Smartcab</a:t>
            </a:r>
            <a:endParaRPr sz="30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P5 Dog breed</a:t>
            </a:r>
            <a:endParaRPr sz="30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Capstone proposal</a:t>
            </a:r>
            <a:endParaRPr sz="30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session</a:t>
            </a:r>
            <a:endParaRPr sz="500"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2633674"/>
            <a:ext cx="8229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Dog breed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(P5)                 due  5/19/18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Prepare 10 min presentation of capstone</a:t>
            </a:r>
            <a:r>
              <a:rPr lang="en">
                <a:solidFill>
                  <a:srgbClr val="FFFF00"/>
                </a:solidFill>
              </a:rPr>
              <a:t>     	     	6/2/18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Capstone proposal                                             due 6/2/18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No class next week (5/26/18) -- Memorial Day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{92ED4623-4965-4A46-8178-A69D33C09E43}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P5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Capstone Discussion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793"/>
            <a:ext cx="9144000" cy="173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3" y="3514500"/>
            <a:ext cx="9031775" cy="84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76350" y="3765200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117375" y="2676325"/>
            <a:ext cx="5156400" cy="9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4325" cy="4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the end of the neural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 data set,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6785350" y="1949650"/>
            <a:ext cx="0" cy="215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 rot="-5400000">
            <a:off x="6262450" y="109330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401000" y="1436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