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earchcio.techtarget.com/definition/A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</a:t>
            </a:r>
            <a:endParaRPr b="1"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5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isciplines that gave birth to AI.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 of the disciplines that contributed ideas, viewpoints, and techniques to AI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Philosophy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Philosophy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Disciplines that gave birth to AI...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6"/>
            </a:pPr>
            <a:r>
              <a:rPr lang="en-GB" sz="2400">
                <a:solidFill>
                  <a:schemeClr val="dk1"/>
                </a:solidFill>
              </a:rPr>
              <a:t> 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Neuroscience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6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Psychology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6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Cognitive psychology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6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engineering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6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theory and cybernetics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6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Linguistics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The History of Artificial Intelligence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birth of artificial intelligence (1956)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Early enthusiasm, great expectations (1952–1969)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 dose of reality (1966–1973)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AI becomes an industry (1980–present)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return of neural networks (1986–present)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AI adopts the scientific method (1987–present)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emergence of intelligent agents (1995–present)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availability of very large data sets (2001–present)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The History of Artificial Intelligence ...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 startAt="9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What can AI do today?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Robotic vehicles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Speech recognition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Autonomous planning and scheduling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Game playing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Spam fighting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Logistics planning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Robotics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Machine Translation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of AI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is the </a:t>
            </a:r>
            <a:r>
              <a:rPr lang="en-GB" sz="1350" u="sng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r>
              <a:rPr lang="en-GB" sz="1350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human intelligence </a:t>
            </a:r>
            <a:r>
              <a:rPr lang="en-GB" sz="1350" u="sng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</a:t>
            </a:r>
            <a:r>
              <a:rPr lang="en-GB" sz="1350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machines, especially computer systems. These processes include </a:t>
            </a:r>
            <a:r>
              <a:rPr lang="en-GB" sz="1350" u="sng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r>
              <a:rPr lang="en-GB" sz="1350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 acquisition of information and rules for using the information), </a:t>
            </a:r>
            <a:r>
              <a:rPr lang="en-GB" sz="1350" u="sng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reasoning</a:t>
            </a:r>
            <a:r>
              <a:rPr lang="en-GB" sz="1350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(using the rules to reach approximate or definite conclusions), and </a:t>
            </a:r>
            <a:r>
              <a:rPr lang="en-GB" sz="1350" u="sng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self-correction</a:t>
            </a:r>
            <a:r>
              <a:rPr lang="en-GB" sz="1350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Particular applications of AI include e</a:t>
            </a:r>
            <a:r>
              <a:rPr lang="en-GB" sz="1350" u="sng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xpert systems</a:t>
            </a:r>
            <a:r>
              <a:rPr lang="en-GB" sz="1350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GB" sz="1350" u="sng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speech recognition</a:t>
            </a:r>
            <a:r>
              <a:rPr lang="en-GB" sz="1350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350" u="sng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vision</a:t>
            </a:r>
            <a:r>
              <a:rPr lang="en-GB" sz="1350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</a:t>
            </a:r>
            <a:r>
              <a:rPr lang="en-GB" sz="135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http://searchcio.techtarget.com/definition/AI</a:t>
            </a:r>
            <a:r>
              <a:rPr lang="en-GB" sz="1350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1350">
              <a:solidFill>
                <a:srgbClr val="6C6C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our approaches to AI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Thinking Humanly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Acting Humanly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Thinking Rationally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Acting Rationally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Thinking Humanly</a:t>
            </a:r>
            <a:endParaRPr b="1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cognitive modeling approach.”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achines with minds.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Effort to make computers think.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automation of activities that we associate with human thinking, activities such as decision-making, problem solving, learning . . .” (Bellman, 1978)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Find ways of determining how humans think.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Once we have a sufficiently precise theory of the mind, it becomes possible to express the theory as a computer program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See GPS, the General Problem Solver - by Allen Newell and Herbert Simon.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Acting Humanly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art of creating machines that perform functions that require intelligence when performed by people.” (Kurzweil,1990)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study of how to make computers do things at which, at the moment, people are better.” (Rich and Knight, 1991)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Turing Test, proposed by Alan Turing (1950).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 computer passes the test if a human interrogator, after posing some written questions, cannot tell whether the written responses come from a person or from a computer.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Acting Humanly...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The computer would need to possess the following capabilities: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to enable it to communicate successfully in English.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Knowledge representation to store what it knows or hears.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Automated reasoning to use the stored information to answer questions and to draw new conclusions.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Machine learning to adapt to new circumstances and to detect and extrapolate patterns.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i="1" lang="en-GB" u="sng">
                <a:latin typeface="Times New Roman"/>
                <a:ea typeface="Times New Roman"/>
                <a:cs typeface="Times New Roman"/>
                <a:sym typeface="Times New Roman"/>
              </a:rPr>
              <a:t>See The Total Turing Test...</a:t>
            </a:r>
            <a:endParaRPr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Thinking Rationally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laws of thought approach.”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study of mental faculties through the use of computational models. (Charniak and McDermott, 1985)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study of the computations that make it possible to perceive, reason, and act. (Winston, 1992)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See the syllogisms of Aristotle -  an argument structure always yields correct conclusions when given correct premises.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For example, "Socrates is a man; all men are mortal; therefore, Socrates is mortal.”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Gave birth to the study of logics.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Acting Rationally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rational agent approach.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Computational Intelligence is the study of the design of intelligent agents. (Poole et al., 1998)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AI . . . is concerned with intelligent behavior in artifacts. (Nilsson, 1998)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Agent? All computer programs do something, but computer agents are expected to do more; operate autonomously, perceive their environment, persist over a prolonged time period, adapt to change, and create and pursue goals.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-GB" u="sng">
                <a:latin typeface="Times New Roman"/>
                <a:ea typeface="Times New Roman"/>
                <a:cs typeface="Times New Roman"/>
                <a:sym typeface="Times New Roman"/>
              </a:rPr>
              <a:t>A rational agent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is one that acts so as to achieve the best outcome or, when there is uncertainty, the best expected outcome.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Acting Rationally 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rational-agent approach has </a:t>
            </a:r>
            <a:r>
              <a:rPr lang="en-GB" u="sng">
                <a:latin typeface="Times New Roman"/>
                <a:ea typeface="Times New Roman"/>
                <a:cs typeface="Times New Roman"/>
                <a:sym typeface="Times New Roman"/>
              </a:rPr>
              <a:t>two advantages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over the other approaches.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First, it is more general than the “laws of thought” approach because correct inference is just one of several possible mechanisms for achieving rationality.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Second, it is more amenable to scientific development than are approaches based on human behavior or human thought.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