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3" d="100"/>
          <a:sy n="43" d="100"/>
        </p:scale>
        <p:origin x="87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834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36073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55852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0330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92409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456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0952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926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399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21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124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099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832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96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942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635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989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27292" y="3274992"/>
            <a:ext cx="8334377" cy="1800225"/>
          </a:xfrm>
        </p:spPr>
        <p:txBody>
          <a:bodyPr>
            <a:normAutofit fontScale="92500" lnSpcReduction="2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VIGNESH L</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770515" y="2862132"/>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3">
            <a:extLst>
              <a:ext uri="{FF2B5EF4-FFF2-40B4-BE49-F238E27FC236}">
                <a16:creationId xmlns:a16="http://schemas.microsoft.com/office/drawing/2014/main" id="{083D5255-A044-D994-95B0-CD4C3A6CE282}"/>
              </a:ext>
            </a:extLst>
          </p:cNvPr>
          <p:cNvPicPr>
            <a:picLocks noGrp="1" noChangeAspect="1"/>
          </p:cNvPicPr>
          <p:nvPr>
            <p:ph sz="half" idx="1"/>
          </p:nvPr>
        </p:nvPicPr>
        <p:blipFill>
          <a:blip r:embed="rId2"/>
          <a:stretch>
            <a:fillRect/>
          </a:stretch>
        </p:blipFill>
        <p:spPr>
          <a:xfrm>
            <a:off x="677863" y="2857826"/>
            <a:ext cx="4183062" cy="2486961"/>
          </a:xfrm>
        </p:spPr>
      </p:pic>
      <p:pic>
        <p:nvPicPr>
          <p:cNvPr id="11" name="Content Placeholder 10">
            <a:extLst>
              <a:ext uri="{FF2B5EF4-FFF2-40B4-BE49-F238E27FC236}">
                <a16:creationId xmlns:a16="http://schemas.microsoft.com/office/drawing/2014/main" id="{DAD55610-9AD8-9B80-B824-3F86A5DAC75C}"/>
              </a:ext>
            </a:extLst>
          </p:cNvPr>
          <p:cNvPicPr>
            <a:picLocks noGrp="1" noChangeAspect="1"/>
          </p:cNvPicPr>
          <p:nvPr>
            <p:ph sz="half" idx="2"/>
          </p:nvPr>
        </p:nvPicPr>
        <p:blipFill>
          <a:blip r:embed="rId3"/>
          <a:stretch>
            <a:fillRect/>
          </a:stretch>
        </p:blipFill>
        <p:spPr>
          <a:xfrm>
            <a:off x="5089525" y="2857354"/>
            <a:ext cx="4184650" cy="2487905"/>
          </a:xfrm>
          <a:prstGeom prst="rect">
            <a:avLst/>
          </a:prstGeo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679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Trebuchet MS</vt:lpstr>
      <vt:lpstr>Wingdings 3</vt:lpstr>
      <vt:lpstr>Facet</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9</cp:revision>
  <dcterms:created xsi:type="dcterms:W3CDTF">2024-04-03T00:18:32Z</dcterms:created>
  <dcterms:modified xsi:type="dcterms:W3CDTF">2024-04-04T08:11:22Z</dcterms:modified>
</cp:coreProperties>
</file>