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05.06.2013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p2p-lab-tankhunter\Presentation-Dokuments\P3\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4664"/>
            <a:ext cx="5773737" cy="57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Library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Netty: pretty complicated</a:t>
            </a:r>
          </a:p>
          <a:p>
            <a:r>
              <a:rPr lang="en-US" smtClean="0"/>
              <a:t>JXSE: samples didn‘t work</a:t>
            </a:r>
          </a:p>
          <a:p>
            <a:r>
              <a:rPr lang="en-US" smtClean="0"/>
              <a:t>java.net.Sockets</a:t>
            </a:r>
          </a:p>
          <a:p>
            <a:pPr lvl="1"/>
            <a:r>
              <a:rPr lang="en-US" smtClean="0"/>
              <a:t>Work fine</a:t>
            </a:r>
          </a:p>
          <a:p>
            <a:pPr lvl="1"/>
            <a:r>
              <a:rPr lang="en-US" smtClean="0"/>
              <a:t>Easy to use</a:t>
            </a:r>
          </a:p>
          <a:p>
            <a:pPr lvl="1"/>
            <a:r>
              <a:rPr lang="en-US" smtClean="0"/>
              <a:t>„Should“ be enough</a:t>
            </a:r>
          </a:p>
          <a:p>
            <a:pPr lvl="1"/>
            <a:endParaRPr lang="en-US" smtClean="0"/>
          </a:p>
          <a:p>
            <a:r>
              <a:rPr lang="en-US" smtClean="0"/>
              <a:t>With modular design it is still changable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23436"/>
              </p:ext>
            </p:extLst>
          </p:nvPr>
        </p:nvGraphicFramePr>
        <p:xfrm>
          <a:off x="611560" y="116632"/>
          <a:ext cx="7776864" cy="648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8266878" imgH="6893128" progId="Visio.Drawing.11">
                  <p:embed/>
                </p:oleObj>
              </mc:Choice>
              <mc:Fallback>
                <p:oleObj name="Visio" r:id="rId3" imgW="8266878" imgH="68931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16632"/>
                        <a:ext cx="7776864" cy="648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9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identify Peers?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IP address ?</a:t>
            </a:r>
          </a:p>
          <a:p>
            <a:pPr lvl="1"/>
            <a:r>
              <a:rPr lang="en-US" smtClean="0"/>
              <a:t>Bad for massive simulations</a:t>
            </a:r>
          </a:p>
          <a:p>
            <a:r>
              <a:rPr lang="en-US" smtClean="0"/>
              <a:t>IP address and port?</a:t>
            </a:r>
          </a:p>
          <a:p>
            <a:pPr lvl="1"/>
            <a:r>
              <a:rPr lang="en-US" smtClean="0"/>
              <a:t>Every socket uses it‘s own port.</a:t>
            </a:r>
          </a:p>
          <a:p>
            <a:pPr lvl="1"/>
            <a:endParaRPr lang="en-US" smtClean="0"/>
          </a:p>
          <a:p>
            <a:r>
              <a:rPr lang="en-US" smtClean="0"/>
              <a:t>IP address and open port</a:t>
            </a:r>
          </a:p>
          <a:p>
            <a:pPr lvl="1"/>
            <a:r>
              <a:rPr lang="en-US" smtClean="0"/>
              <a:t>Unique</a:t>
            </a:r>
          </a:p>
          <a:p>
            <a:pPr lvl="1"/>
            <a:r>
              <a:rPr lang="en-US" smtClean="0"/>
              <a:t>Peer needs to communicate his open port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 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NetworkObject</a:t>
            </a:r>
          </a:p>
          <a:p>
            <a:pPr lvl="1"/>
            <a:r>
              <a:rPr lang="en-US" smtClean="0"/>
              <a:t>Type (Enum)</a:t>
            </a:r>
          </a:p>
          <a:p>
            <a:pPr lvl="1"/>
            <a:r>
              <a:rPr lang="en-US" smtClean="0"/>
              <a:t>Sender (NetworkTarget)</a:t>
            </a:r>
          </a:p>
          <a:p>
            <a:pPr lvl="1"/>
            <a:r>
              <a:rPr lang="en-US" smtClean="0"/>
              <a:t>Data (Object)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NetworkTarget</a:t>
            </a:r>
          </a:p>
          <a:p>
            <a:pPr lvl="1"/>
            <a:r>
              <a:rPr lang="en-US" smtClean="0"/>
              <a:t>IP (String)</a:t>
            </a:r>
          </a:p>
          <a:p>
            <a:pPr lvl="1"/>
            <a:r>
              <a:rPr lang="en-US" smtClean="0"/>
              <a:t>Port (int)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90</Words>
  <Application>Microsoft Office PowerPoint</Application>
  <PresentationFormat>Bildschirmpräsentation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Hyperion</vt:lpstr>
      <vt:lpstr>Microsoft Visio-Zeichnung</vt:lpstr>
      <vt:lpstr>PowerPoint-Präsentation</vt:lpstr>
      <vt:lpstr>Network Library</vt:lpstr>
      <vt:lpstr>PowerPoint-Präsentation</vt:lpstr>
      <vt:lpstr>How to identify Peers?</vt:lpstr>
      <vt:lpstr>Data structures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Mutalisk</dc:creator>
  <cp:lastModifiedBy>Mutalisk</cp:lastModifiedBy>
  <cp:revision>4</cp:revision>
  <dcterms:created xsi:type="dcterms:W3CDTF">2013-06-05T17:52:23Z</dcterms:created>
  <dcterms:modified xsi:type="dcterms:W3CDTF">2013-06-05T20:00:19Z</dcterms:modified>
</cp:coreProperties>
</file>