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1" r:id="rId3"/>
    <p:sldId id="263" r:id="rId4"/>
    <p:sldId id="258" r:id="rId5"/>
    <p:sldId id="262" r:id="rId6"/>
    <p:sldId id="259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10.08.2013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Library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Netty</a:t>
            </a:r>
            <a:r>
              <a:rPr lang="en-US" smtClean="0"/>
              <a:t>: pretty complicated</a:t>
            </a:r>
          </a:p>
          <a:p>
            <a:r>
              <a:rPr lang="en-US" smtClean="0"/>
              <a:t>JXSE: samples didn‘t work</a:t>
            </a:r>
          </a:p>
          <a:p>
            <a:r>
              <a:rPr lang="en-US" smtClean="0"/>
              <a:t>java.net.Sockets</a:t>
            </a:r>
          </a:p>
          <a:p>
            <a:pPr lvl="1"/>
            <a:r>
              <a:rPr lang="en-US" smtClean="0"/>
              <a:t>Work fine</a:t>
            </a:r>
          </a:p>
          <a:p>
            <a:pPr lvl="1"/>
            <a:r>
              <a:rPr lang="en-US" smtClean="0"/>
              <a:t>Easy to use</a:t>
            </a:r>
          </a:p>
          <a:p>
            <a:pPr lvl="1"/>
            <a:r>
              <a:rPr lang="en-US" smtClean="0"/>
              <a:t>„Should“ be enough</a:t>
            </a:r>
          </a:p>
          <a:p>
            <a:pPr lvl="1"/>
            <a:endParaRPr lang="en-US" smtClean="0"/>
          </a:p>
          <a:p>
            <a:r>
              <a:rPr lang="en-US" smtClean="0"/>
              <a:t>With modular design it is still changable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1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Library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Netty: pretty complicated</a:t>
            </a:r>
          </a:p>
          <a:p>
            <a:r>
              <a:rPr lang="en-US" smtClean="0"/>
              <a:t>JXSE: samples didn‘t work</a:t>
            </a:r>
          </a:p>
          <a:p>
            <a:r>
              <a:rPr lang="en-US" smtClean="0"/>
              <a:t>java.net.Sockets</a:t>
            </a:r>
          </a:p>
          <a:p>
            <a:pPr lvl="1"/>
            <a:r>
              <a:rPr lang="en-US" smtClean="0"/>
              <a:t>Work fine</a:t>
            </a:r>
          </a:p>
          <a:p>
            <a:pPr lvl="1"/>
            <a:r>
              <a:rPr lang="en-US" smtClean="0"/>
              <a:t>Easy to use</a:t>
            </a:r>
          </a:p>
          <a:p>
            <a:pPr lvl="1"/>
            <a:r>
              <a:rPr lang="en-US" smtClean="0"/>
              <a:t>„Should“ be enough</a:t>
            </a:r>
          </a:p>
          <a:p>
            <a:pPr lvl="1"/>
            <a:endParaRPr lang="en-US" smtClean="0"/>
          </a:p>
          <a:p>
            <a:r>
              <a:rPr lang="en-US" smtClean="0"/>
              <a:t>With modular design it is still changable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Sockets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ConnectHandler</a:t>
            </a:r>
            <a:r>
              <a:rPr lang="en-US" dirty="0" smtClean="0"/>
              <a:t> communicates with the network</a:t>
            </a:r>
            <a:endParaRPr lang="en-US" dirty="0"/>
          </a:p>
          <a:p>
            <a:r>
              <a:rPr lang="en-US" dirty="0" smtClean="0"/>
              <a:t>Listener for new connections</a:t>
            </a:r>
          </a:p>
          <a:p>
            <a:pPr lvl="1"/>
            <a:r>
              <a:rPr lang="en-US" dirty="0" smtClean="0"/>
              <a:t>Spawns new </a:t>
            </a:r>
            <a:r>
              <a:rPr lang="en-US" dirty="0" err="1" smtClean="0"/>
              <a:t>ConnectionHandler</a:t>
            </a:r>
            <a:endParaRPr lang="en-US" dirty="0" smtClean="0"/>
          </a:p>
          <a:p>
            <a:pPr lvl="1"/>
            <a:r>
              <a:rPr lang="en-US" dirty="0" smtClean="0"/>
              <a:t>1 Thread for each connection</a:t>
            </a:r>
          </a:p>
          <a:p>
            <a:endParaRPr lang="en-US" dirty="0"/>
          </a:p>
          <a:p>
            <a:r>
              <a:rPr lang="en-US" dirty="0" err="1" smtClean="0"/>
              <a:t>ConnectionManager</a:t>
            </a:r>
            <a:r>
              <a:rPr lang="en-US" dirty="0" smtClean="0"/>
              <a:t>  manages </a:t>
            </a:r>
            <a:r>
              <a:rPr lang="en-US" dirty="0" err="1" smtClean="0"/>
              <a:t>ConnectionHandlers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3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723436"/>
              </p:ext>
            </p:extLst>
          </p:nvPr>
        </p:nvGraphicFramePr>
        <p:xfrm>
          <a:off x="611560" y="116632"/>
          <a:ext cx="7776864" cy="648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8266878" imgH="6893128" progId="Visio.Drawing.11">
                  <p:embed/>
                </p:oleObj>
              </mc:Choice>
              <mc:Fallback>
                <p:oleObj name="Visio" r:id="rId3" imgW="8266878" imgH="689312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16632"/>
                        <a:ext cx="7776864" cy="6484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79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serialization</a:t>
            </a:r>
          </a:p>
          <a:p>
            <a:r>
              <a:rPr lang="en-US" dirty="0" err="1" smtClean="0"/>
              <a:t>ObjectStreams</a:t>
            </a:r>
            <a:r>
              <a:rPr lang="en-US" dirty="0" smtClean="0"/>
              <a:t> to send “</a:t>
            </a:r>
            <a:r>
              <a:rPr lang="en-US" dirty="0" err="1" smtClean="0"/>
              <a:t>NetworkObjects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NetworkObjects</a:t>
            </a:r>
            <a:r>
              <a:rPr lang="en-US" dirty="0" smtClean="0"/>
              <a:t> contain information like</a:t>
            </a:r>
          </a:p>
          <a:p>
            <a:pPr lvl="1"/>
            <a:r>
              <a:rPr lang="en-US" dirty="0" smtClean="0"/>
              <a:t>Sender info (IP, open Port)</a:t>
            </a:r>
          </a:p>
          <a:p>
            <a:pPr lvl="1"/>
            <a:r>
              <a:rPr lang="en-US" dirty="0" smtClean="0"/>
              <a:t>Type (e.g. 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en-US" dirty="0" err="1" smtClean="0"/>
              <a:t>moverequest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(e.g. coordinates)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Peers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Combination of IP-</a:t>
            </a:r>
            <a:r>
              <a:rPr lang="en-US" dirty="0"/>
              <a:t>A</a:t>
            </a:r>
            <a:r>
              <a:rPr lang="en-US" dirty="0" smtClean="0"/>
              <a:t>ddress and open port</a:t>
            </a:r>
          </a:p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Unique in the network</a:t>
            </a:r>
          </a:p>
          <a:p>
            <a:pPr lvl="1"/>
            <a:r>
              <a:rPr lang="en-US" dirty="0" smtClean="0"/>
              <a:t>No lookup for establishing a connection needed</a:t>
            </a:r>
          </a:p>
          <a:p>
            <a:pPr lvl="1"/>
            <a:r>
              <a:rPr lang="en-US" dirty="0" smtClean="0"/>
              <a:t>Doesn’t change in a game session</a:t>
            </a:r>
          </a:p>
          <a:p>
            <a:r>
              <a:rPr lang="en-US" dirty="0" smtClean="0"/>
              <a:t>Contra</a:t>
            </a:r>
          </a:p>
          <a:p>
            <a:pPr lvl="1"/>
            <a:r>
              <a:rPr lang="en-US" dirty="0" smtClean="0"/>
              <a:t>Doesn’t work behind a NAT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5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148</Words>
  <Application>Microsoft Office PowerPoint</Application>
  <PresentationFormat>Bildschirmpräsentation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Hyperion</vt:lpstr>
      <vt:lpstr>Visio</vt:lpstr>
      <vt:lpstr>Network Library</vt:lpstr>
      <vt:lpstr>Network Library</vt:lpstr>
      <vt:lpstr>Java Sockets</vt:lpstr>
      <vt:lpstr>PowerPoint-Präsentation</vt:lpstr>
      <vt:lpstr>Network Communication</vt:lpstr>
      <vt:lpstr>Identifying Peers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Mutalisk</dc:creator>
  <cp:lastModifiedBy>Mutalisk</cp:lastModifiedBy>
  <cp:revision>7</cp:revision>
  <dcterms:created xsi:type="dcterms:W3CDTF">2013-06-05T17:52:23Z</dcterms:created>
  <dcterms:modified xsi:type="dcterms:W3CDTF">2013-08-10T14:48:52Z</dcterms:modified>
</cp:coreProperties>
</file>