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d54b7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d54b7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d54b7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d54b7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d54b78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d54b7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d54b78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d54b78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curso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Web en Entorno Servidor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Profesora: Alicia Vega Moreno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email: avegmor781@g.educaand.es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aprendizaje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Selecciona las arquitecturas y tecnologías de programación Web en entorno servidor, analizando sus capacidades y características propias. 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Escribe sentencias ejecutables por un servidor Web reconociendo y aplicando procedimientos de integración del código en lenguajes de marcas. 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Escribe bloques de sentencias embebidos en lenguajes de marcas, seleccionando y utilizando las estructuras de programación. 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Desarrolla aplicaciones Web embebidas en lenguajes de marcas analizando e incorporando funcionalidades según especificaciones.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Desarrolla aplicaciones Web identificando y aplicando mecanismos para separar el código de presentación de la lógica de negocio.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Desarrolla aplicaciones de acceso a almacenes de datos, aplicando medidas para mantener la seguridad y la integridad de la información.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Desarrolla servicios Web analizando su funcionamiento e implantando la estructura de sus componentes.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Genera páginas Web dinámicas analizando y utilizando tecnologías del servidor Web que añadan código al lenguaje de marcas.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00"/>
              <a:buAutoNum type="arabicPeriod"/>
            </a:pPr>
            <a:r>
              <a:rPr lang="es" sz="1200">
                <a:solidFill>
                  <a:srgbClr val="313131"/>
                </a:solidFill>
                <a:highlight>
                  <a:srgbClr val="FFFFFF"/>
                </a:highlight>
              </a:rPr>
              <a:t>Desarrolla aplicaciones Web híbridas seleccionando y utilizando librerías de código y repositorios heterogéneos de información.</a:t>
            </a:r>
            <a:endParaRPr sz="1200">
              <a:solidFill>
                <a:srgbClr val="31313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 de prácticas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Exámenes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www.php.net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Desarrollo de aplicaciones con PHP 8.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096" y="1999425"/>
            <a:ext cx="1894325" cy="24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