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4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30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8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10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2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9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0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3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9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0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3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587EDC-59AD-4D69-AD3B-09CA99F078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2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KITURISMO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8172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0190" y="1595801"/>
            <a:ext cx="10131425" cy="3649133"/>
          </a:xfrm>
        </p:spPr>
        <p:txBody>
          <a:bodyPr>
            <a:noAutofit/>
          </a:bodyPr>
          <a:lstStyle/>
          <a:p>
            <a:pPr algn="just"/>
            <a:r>
              <a:rPr lang="es-MX" sz="2400" dirty="0" smtClean="0"/>
              <a:t>Empresa </a:t>
            </a:r>
            <a:r>
              <a:rPr lang="es-MX" sz="2400" dirty="0"/>
              <a:t>ecuatoriana con sede en la ciudad de Quito, fundada en 2017 con la finalidad de </a:t>
            </a:r>
            <a:r>
              <a:rPr lang="es-MX" sz="2400" dirty="0" err="1"/>
              <a:t>restacar</a:t>
            </a:r>
            <a:r>
              <a:rPr lang="es-MX" sz="2400" dirty="0"/>
              <a:t> la cultura de la ciudad de Quito, además dar una visión diferente fuera de una era digital ofreciendo servicios de turismo cultural e histórico en el área metropolitana con énfasis en los procesos coloniales de formación social a través de visitas guiadas a las representaciones artísticas manifestadas en la arquitectura, pintura, artesanías entre otras; su estudio permite realizar acercamientos a la realidad histórica, ofreciendo un espacio de conocimiento y debate a nacionales, extranjeros, estudiantes y otros grupos de investigación que realicen aproximaciones teóricas del pasado de la ciudad y del país. Debido a la diversidad de servicios que </a:t>
            </a:r>
            <a:r>
              <a:rPr lang="es-MX" sz="2400" dirty="0" smtClean="0"/>
              <a:t>ofrecemos.</a:t>
            </a:r>
            <a:endParaRPr lang="es-EC" sz="2000" dirty="0"/>
          </a:p>
        </p:txBody>
      </p:sp>
      <p:sp>
        <p:nvSpPr>
          <p:cNvPr id="4" name="Rectángulo 3"/>
          <p:cNvSpPr/>
          <p:nvPr/>
        </p:nvSpPr>
        <p:spPr>
          <a:xfrm>
            <a:off x="4451778" y="632704"/>
            <a:ext cx="36682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dirty="0" err="1"/>
              <a:t>Kiturismo</a:t>
            </a:r>
            <a:r>
              <a:rPr lang="es-MX" sz="4400" dirty="0"/>
              <a:t>. S.A. </a:t>
            </a:r>
            <a:endParaRPr lang="es-EC" sz="4400" dirty="0"/>
          </a:p>
        </p:txBody>
      </p:sp>
    </p:spTree>
    <p:extLst>
      <p:ext uri="{BB962C8B-B14F-4D97-AF65-F5344CB8AC3E}">
        <p14:creationId xmlns:p14="http://schemas.microsoft.com/office/powerpoint/2010/main" val="37854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sz="6000" dirty="0" smtClean="0"/>
              <a:t>Misión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684" y="1560176"/>
            <a:ext cx="10131425" cy="3649133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Promover y orientar el turismo dentro del Distrito Metropolitano de Quito a fin de asegurar experiencias memorables en el visitante favoreciendo el desarrollo local de los destinos visitados, lo cual contribuirá a la integración territorial, a la recuperación y mantenimiento del Patrimonio Histórico-Cultural de nuestro país y a la preservación y disfrute de espacios naturales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7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err="1" smtClean="0"/>
              <a:t>visión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7063" y="1631428"/>
            <a:ext cx="10131425" cy="3649133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Consolidarnos como una empresa líder del sector turístico, en el área Histórica - Cultural, dentro del Distrito Metropolitano de Quito que gestione la difusión de información histórica, patrimonial, cultural y urbana, presentando innovadores servicios y asegurando una actividad turística estable, promoviendo un ambiente de buenas relaciones y obteniendo la mayor satisfacción de nuestros clientes.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6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Estructura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291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</TotalTime>
  <Words>252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KITURISMO</vt:lpstr>
      <vt:lpstr>Presentación de PowerPoint</vt:lpstr>
      <vt:lpstr>Misión</vt:lpstr>
      <vt:lpstr>visión</vt:lpstr>
      <vt:lpstr>Estructura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KITURISMO</dc:title>
  <dc:creator>Usuario de Windows</dc:creator>
  <cp:lastModifiedBy>Usuario de Windows</cp:lastModifiedBy>
  <cp:revision>8</cp:revision>
  <dcterms:created xsi:type="dcterms:W3CDTF">2017-12-12T00:16:59Z</dcterms:created>
  <dcterms:modified xsi:type="dcterms:W3CDTF">2017-12-12T00:29:34Z</dcterms:modified>
</cp:coreProperties>
</file>