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A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A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A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AR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A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A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AR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A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AR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A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D8133860-425D-40ED-86FF-4F7213BB9580}" type="slidenum">
              <a:rPr b="1" lang="es-AR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AR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AR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AR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AR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AR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AR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A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AR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A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2211A103-A319-4752-B1D6-367B0AAC0850}" type="slidenum">
              <a:rPr b="1" lang="es-AR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AR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ackages.ubuntu.com/trusty/libs/gnat-4.8-base" TargetMode="External"/><Relationship Id="rId2" Type="http://schemas.openxmlformats.org/officeDocument/2006/relationships/hyperlink" Target="https://packages.ubuntu.com/trusty/libs/libgnat-4.8" TargetMode="External"/><Relationship Id="rId3" Type="http://schemas.openxmlformats.org/officeDocument/2006/relationships/hyperlink" Target="https://github.com/ghdl/ghdl/releases/tag/v0.33" TargetMode="External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hdlworks.com/products/scriptum/index.html" TargetMode="External"/><Relationship Id="rId2" Type="http://schemas.openxmlformats.org/officeDocument/2006/relationships/hyperlink" Target="https://www.ohwr.org/projects/hdl-make" TargetMode="External"/><Relationship Id="rId3" Type="http://schemas.openxmlformats.org/officeDocument/2006/relationships/hyperlink" Target="http://ghdl.readthedocs.io/en/latest/index.html" TargetMode="External"/><Relationship Id="rId4" Type="http://schemas.openxmlformats.org/officeDocument/2006/relationships/hyperlink" Target="https://www.youtube.com/watch?v=OefxHc2acio&amp;t=68s" TargetMode="External"/><Relationship Id="rId5" Type="http://schemas.openxmlformats.org/officeDocument/2006/relationships/hyperlink" Target="http://gtkwave.sourceforge.net/" TargetMode="External"/><Relationship Id="rId6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dlworks.com/downloads/scriptum_soft.html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0" lang="es-AR" sz="3200" spc="-1" strike="noStrike">
                <a:solidFill>
                  <a:srgbClr val="ffffff"/>
                </a:solidFill>
                <a:latin typeface="Ubuntu"/>
              </a:rPr>
              <a:t>Diseño, compilación y simulación de código VHDL con herramientas OpenSource 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just"/>
            <a:r>
              <a:rPr b="0" lang="es-AR" sz="2200" spc="-1" strike="noStrike">
                <a:solidFill>
                  <a:srgbClr val="1c1c1c"/>
                </a:solidFill>
                <a:latin typeface="Source Sans Pro Light"/>
              </a:rPr>
              <a:t>   </a:t>
            </a:r>
            <a:r>
              <a:rPr b="0" lang="es-AR" sz="2200" spc="-1" strike="noStrike">
                <a:solidFill>
                  <a:srgbClr val="1c1c1c"/>
                </a:solidFill>
                <a:latin typeface="Source Sans Pro Light"/>
              </a:rPr>
              <a:t>En el presente documento se indica como instalar y utilizar las herramientas opensource SCRIPTUM, HDLMAKE, GHDL y GTKWAVE.</a:t>
            </a:r>
            <a:endParaRPr b="0" lang="es-AR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2160000" y="6080040"/>
            <a:ext cx="6244560" cy="12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i="1" lang="es-AR" sz="1600" spc="-1" strike="noStrike">
                <a:latin typeface="Source Sans Pro"/>
              </a:rPr>
              <a:t>Universidad Nacional de San Luis</a:t>
            </a:r>
            <a:endParaRPr b="0" lang="es-AR" sz="1600" spc="-1" strike="noStrike">
              <a:latin typeface="Source Sans Pro"/>
            </a:endParaRPr>
          </a:p>
          <a:p>
            <a:pPr algn="ctr"/>
            <a:r>
              <a:rPr b="0" i="1" lang="es-AR" sz="1600" spc="-1" strike="noStrike">
                <a:latin typeface="Source Sans Pro"/>
              </a:rPr>
              <a:t>Facultad de Ciencias Físico, Matemáticas y Naturales</a:t>
            </a:r>
            <a:endParaRPr b="0" lang="es-AR" sz="1600" spc="-1" strike="noStrike">
              <a:latin typeface="Source Sans Pro"/>
            </a:endParaRPr>
          </a:p>
          <a:p>
            <a:pPr algn="ctr"/>
            <a:r>
              <a:rPr b="0" i="1" lang="es-AR" sz="1600" spc="-1" strike="noStrike">
                <a:latin typeface="Source Sans Pro"/>
              </a:rPr>
              <a:t>Departamento de Electrónica</a:t>
            </a:r>
            <a:endParaRPr b="0" lang="es-AR" sz="1600" spc="-1" strike="noStrike">
              <a:latin typeface="Source Sans Pro"/>
            </a:endParaRPr>
          </a:p>
          <a:p>
            <a:pPr algn="ctr"/>
            <a:r>
              <a:rPr b="0" i="1" lang="es-AR" sz="1600" spc="-1" strike="noStrike">
                <a:latin typeface="Source Sans Pro"/>
              </a:rPr>
              <a:t>Arquitectura de Computadoras  - 2018</a:t>
            </a:r>
            <a:endParaRPr b="0" lang="es-AR" sz="1600" spc="-1" strike="noStrike">
              <a:latin typeface="Source Sans Pro"/>
            </a:endParaRPr>
          </a:p>
          <a:p>
            <a:pPr algn="ctr"/>
            <a:r>
              <a:rPr b="0" i="1" lang="es-AR" sz="1600" spc="-1" strike="noStrike">
                <a:latin typeface="Source Sans Pro"/>
              </a:rPr>
              <a:t>Villarreal Luciano</a:t>
            </a:r>
            <a:endParaRPr b="0" lang="es-AR" sz="1600" spc="-1" strike="noStrike">
              <a:latin typeface="Source Sans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HDLMAKE: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Instalación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Se debe clonar el siguiente repositorio (git clone):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git://ohwr.org/misc/hdl-make.git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Ejecutar: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python2.7 setup.py install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Se recomienda revisar la página oficial: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http://hdlmake.readthedocs.io/en/master/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Para ejecutar, se debe utilizar el comando “hdlmake” en la carpeta sim (previamente deben existir los manifest.py y ghdl debe estar instalado junto con gtkwave).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GHDL 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Es un compilador VHDL que puede ejecutar (casi) cualquier programa VHDL.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No es una herramienta de síntesis.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Traduce directamente un archivo VHDL a código máquina, sin utilizar un lenguaje intermedio como C o C++ . Por lo tanto, el código compilado debería ser más rápido y el tiempo de análisis debería ser más corto que con un compilador que utiliza un lenguaje intermedio.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Etre otras cosas, crea archivos .vcd que luego se utilizan con GTKWave.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GHDL: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Intstalación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Descargar el instalador de paquetes Gdebi desde el centro de software de Ubuntu.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Descargar e instalar gnat-4.8-base desde 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https://packages.ubuntu.com/trusty/libs/gnat-4.8-base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Descargar e Instalar libgnat-4.8 desde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  <a:hlinkClick r:id="rId2"/>
              </a:rPr>
              <a:t>https://packages.ubuntu.com/trusty/libs/libgnat-4.8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</a:rPr>
              <a:t>Descargar ghdl 0.33 desde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ctr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400" spc="-1" strike="noStrike">
                <a:solidFill>
                  <a:srgbClr val="1c1c1c"/>
                </a:solidFill>
                <a:latin typeface="Source Sans Pro Semibold"/>
                <a:hlinkClick r:id="rId3"/>
              </a:rPr>
              <a:t>https://github.com/ghdl/ghdl/releases/tag/v0.33</a:t>
            </a:r>
            <a:endParaRPr b="1" lang="es-AR" sz="24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sudo apt-get update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Font typeface="StarSymbol"/>
              <a:buAutoNum type="romanUcPeriod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sudo apt-get install verilog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GTKWAVE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GTKWave es un visor de onda basado en GTK+ con todas las funciones para Unix, Win32 y Mac OSX que lee archivos LXT, LXT2, VZT, FST y GHW, así como archivos Verilog 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</a:rPr>
              <a:t>VCD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/ EVCD estándar y permite su visualización.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GTKWAVE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08000" y="1625040"/>
            <a:ext cx="7992000" cy="50349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Bibliografía</a:t>
            </a:r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[1] Scriptum: free VHDL and Verilog text editor.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hlinkClick r:id="rId1"/>
              </a:rPr>
              <a:t>https://www.hdlworks.com/products/scriptum/index.html</a:t>
            </a:r>
            <a:endParaRPr b="0" lang="es-AR" sz="18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[2] Hdlmake documentation, Release 3.0. Javier D. Garcia, Lasheras.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[3] Proyecto hdlmake, repositorio. </a:t>
            </a: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  <a:hlinkClick r:id="rId2"/>
              </a:rPr>
              <a:t>https://www.ohwr.org/projects/hdl-make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[4] Sitio oficial GHDL. </a:t>
            </a: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  <a:hlinkClick r:id="rId3"/>
              </a:rPr>
              <a:t>http://ghdl.readthedocs.io/en/latest/index.html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[5] Tutorial de instalación GHDL + GTKWave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      </a:t>
            </a: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  <a:hlinkClick r:id="rId4"/>
              </a:rPr>
              <a:t>https://www.youtube.com/watch?v=OefxHc2acio&amp;t=68s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[6] Sitio oficial GTKWave. </a:t>
            </a: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  <a:hlinkClick r:id="rId5"/>
              </a:rPr>
              <a:t>http://gtkwave.sourceforge.net/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Scriptum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3528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Scriptum es un editor de texto libre que se ejecuta en Windows y en Linux.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Mediante el uso de plantillas podemos escribir rápidamente un código vhdl sin cometer errores de sintaxis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176000" y="1584000"/>
            <a:ext cx="543744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Scriptum: Características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Color de sintaxis resaltado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Código plegable para VHDL y Verilog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Código manual plegable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Plantillas de código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Selecciones de bloque y columna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Sangría de selección / eliminación de sangrías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Selección Comentando / Descomponiendo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Conversión de pestañas y espacios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Visor de espacio en blanco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Scriptum: Descarga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Se puede descargar en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  <a:hlinkClick r:id="rId1"/>
              </a:rPr>
              <a:t>https://www.hdlworks.com/downloads/scriptum_soft.html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En linux se descarga con extensión “</a:t>
            </a: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.exe”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. Hay que ejecutarlo con el comando “sh”.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034280" y="3240000"/>
            <a:ext cx="8037720" cy="16884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" y="324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ctr"/>
            <a:r>
              <a:rPr b="1" lang="es-AR" sz="4000" spc="-1" strike="noStrike">
                <a:solidFill>
                  <a:srgbClr val="ffffff"/>
                </a:solidFill>
                <a:latin typeface="Source Sans Pro Black"/>
              </a:rPr>
              <a:t>HDLMAKE</a:t>
            </a:r>
            <a:endParaRPr b="1" lang="es-AR" sz="40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Herramienta opensource destinada a la creación de Makefiles multiuso para la gestión de proyectos HDL.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Funciona con pequeños códigos escritos en python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(Manifest.py) </a:t>
            </a:r>
            <a:r>
              <a:rPr b="0" i="1" lang="es-AR" sz="2600" spc="-1" strike="noStrike">
                <a:solidFill>
                  <a:srgbClr val="1c1c1c"/>
                </a:solidFill>
                <a:latin typeface="Source Sans Pro Semibold"/>
              </a:rPr>
              <a:t>en los cuales se configura la herramienta.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Genera un makefile en el cual se incluyen los pasos a seguir para que otra herramienta (ghdl, modelsim, quartus, entre otras) opere sobre el código diseñado (simulación, compilación, generación de bitstream, entre otros).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HDLMAKE: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Herramientas soportadas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44000"/>
            <a:ext cx="4392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Aquí usaremos hdlmake para realizar la compilación y simulación del comportamiento del diseño, usando ghdl y gtkwave (explicados mas adelante).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896000" y="1776600"/>
            <a:ext cx="4752000" cy="49168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" y="288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HDLMAKE: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Manifest.py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Hdlmake funciona con archivos Manifest.py en los cuales se indican los archivos fuente del diseño, los archivos de simulación (testbench), las herramientas  que se utilizan (ghdl, quartus, modelsim, etc).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Por ejemplo, el Manifest.py para la simlación con ghdl: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1960" y="4464000"/>
            <a:ext cx="10058040" cy="14857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HDLMAKE: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Manifest.py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En cada carpeta del proyecto se deben colocar los archivos Manifest.py para crear el makefile utilizando hdlmake.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"/>
            </a:pP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016000" y="3165840"/>
            <a:ext cx="5328000" cy="360144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AR" sz="3200" spc="-1" strike="noStrike">
                <a:solidFill>
                  <a:srgbClr val="ffffff"/>
                </a:solidFill>
                <a:latin typeface="Source Sans Pro Black"/>
              </a:rPr>
              <a:t>HDLMAKE: </a:t>
            </a:r>
            <a:r>
              <a:rPr b="0" lang="es-AR" sz="3200" spc="-1" strike="noStrike">
                <a:solidFill>
                  <a:srgbClr val="ffffff"/>
                </a:solidFill>
                <a:latin typeface="Source Sans Pro Black"/>
              </a:rPr>
              <a:t>auto.py</a:t>
            </a:r>
            <a:endParaRPr b="1" lang="es-AR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4536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La creación de los Manifest es tediosa, por lo tanto se ha creado el programa “auto.py” para que los cree de forma automática.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algn="just"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s-AR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AR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048000" y="1728000"/>
            <a:ext cx="3672000" cy="41356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51200" y="4320000"/>
            <a:ext cx="5752800" cy="980640"/>
          </a:xfrm>
          <a:prstGeom prst="rect">
            <a:avLst/>
          </a:prstGeom>
          <a:ln>
            <a:noFill/>
          </a:ln>
        </p:spPr>
      </p:pic>
      <p:sp>
        <p:nvSpPr>
          <p:cNvPr id="113" name="TextShape 3"/>
          <p:cNvSpPr txBox="1"/>
          <p:nvPr/>
        </p:nvSpPr>
        <p:spPr>
          <a:xfrm>
            <a:off x="1080000" y="6912000"/>
            <a:ext cx="5760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AR" sz="1800" spc="-1" strike="noStrike">
                <a:latin typeface="Source Sans Pro"/>
              </a:rPr>
              <a:t>https://github.com/lvillarreal/Hdl-Make.git</a:t>
            </a:r>
            <a:endParaRPr b="0" lang="es-AR" sz="18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2018-05-16T13:24:48Z</dcterms:created>
  <dc:creator/>
  <dc:description/>
  <dc:language>es-AR</dc:language>
  <cp:lastModifiedBy/>
  <dcterms:modified xsi:type="dcterms:W3CDTF">2018-06-06T11:44:35Z</dcterms:modified>
  <cp:revision>30</cp:revision>
  <dc:subject/>
  <dc:title>Alizarin</dc:title>
</cp:coreProperties>
</file>