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2" r:id="rId7"/>
    <p:sldId id="264" r:id="rId8"/>
    <p:sldId id="263" r:id="rId9"/>
    <p:sldId id="267" r:id="rId10"/>
    <p:sldId id="266" r:id="rId11"/>
    <p:sldId id="261" r:id="rId12"/>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5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514E9-BE6E-41A4-A810-97D9D34658E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8449410-E680-495A-9CFC-82D51068F667}">
      <dgm:prSet/>
      <dgm:spPr/>
      <dgm:t>
        <a:bodyPr/>
        <a:lstStyle/>
        <a:p>
          <a:r>
            <a:rPr lang="en-GB"/>
            <a:t>It was developed internally by Facebook in 2012 before being publicly released in 2015.</a:t>
          </a:r>
          <a:endParaRPr lang="en-US"/>
        </a:p>
      </dgm:t>
    </dgm:pt>
    <dgm:pt modelId="{71937D8F-F270-432E-8A0C-99ACCB2B6E82}" type="parTrans" cxnId="{62DA2268-82BD-4024-8866-3EB18FCC2E39}">
      <dgm:prSet/>
      <dgm:spPr/>
      <dgm:t>
        <a:bodyPr/>
        <a:lstStyle/>
        <a:p>
          <a:endParaRPr lang="en-US"/>
        </a:p>
      </dgm:t>
    </dgm:pt>
    <dgm:pt modelId="{2FE666B4-CA4C-4656-BF4B-A64EBA9142DE}" type="sibTrans" cxnId="{62DA2268-82BD-4024-8866-3EB18FCC2E39}">
      <dgm:prSet/>
      <dgm:spPr/>
      <dgm:t>
        <a:bodyPr/>
        <a:lstStyle/>
        <a:p>
          <a:endParaRPr lang="en-US"/>
        </a:p>
      </dgm:t>
    </dgm:pt>
    <dgm:pt modelId="{BA1BAA3F-3CE0-477F-89CC-96E3FEBA17AA}">
      <dgm:prSet/>
      <dgm:spPr/>
      <dgm:t>
        <a:bodyPr/>
        <a:lstStyle/>
        <a:p>
          <a:r>
            <a:rPr lang="en-GB"/>
            <a:t>GraphQL is designed to make fast, scalable, and dev-friendly APIs. </a:t>
          </a:r>
          <a:endParaRPr lang="en-US"/>
        </a:p>
      </dgm:t>
    </dgm:pt>
    <dgm:pt modelId="{ED496428-BF8B-4001-8640-B6BF6412B5B4}" type="parTrans" cxnId="{857FEEBC-B8CD-451B-85F9-D7C3AB578977}">
      <dgm:prSet/>
      <dgm:spPr/>
      <dgm:t>
        <a:bodyPr/>
        <a:lstStyle/>
        <a:p>
          <a:endParaRPr lang="en-US"/>
        </a:p>
      </dgm:t>
    </dgm:pt>
    <dgm:pt modelId="{DACB85E8-894F-4286-9ECB-6B6A8206E7DD}" type="sibTrans" cxnId="{857FEEBC-B8CD-451B-85F9-D7C3AB578977}">
      <dgm:prSet/>
      <dgm:spPr/>
      <dgm:t>
        <a:bodyPr/>
        <a:lstStyle/>
        <a:p>
          <a:endParaRPr lang="en-US"/>
        </a:p>
      </dgm:t>
    </dgm:pt>
    <dgm:pt modelId="{9B6532BF-CCD7-42AE-9214-56066ED5FB40}">
      <dgm:prSet/>
      <dgm:spPr/>
      <dgm:t>
        <a:bodyPr/>
        <a:lstStyle/>
        <a:p>
          <a:r>
            <a:rPr lang="en-GB"/>
            <a:t>GraphQL allows developers to build requests that pull data from multiple data sources in a single API call as an alternative to REST.</a:t>
          </a:r>
          <a:endParaRPr lang="en-US"/>
        </a:p>
      </dgm:t>
    </dgm:pt>
    <dgm:pt modelId="{5DFFBC8B-0AAE-4442-AC3B-B96875C57474}" type="parTrans" cxnId="{77AB8EAD-F646-4DF4-870D-EFBD6BF3223D}">
      <dgm:prSet/>
      <dgm:spPr/>
      <dgm:t>
        <a:bodyPr/>
        <a:lstStyle/>
        <a:p>
          <a:endParaRPr lang="en-US"/>
        </a:p>
      </dgm:t>
    </dgm:pt>
    <dgm:pt modelId="{B8807619-F6FD-40DF-9BB2-25A2EFC0D556}" type="sibTrans" cxnId="{77AB8EAD-F646-4DF4-870D-EFBD6BF3223D}">
      <dgm:prSet/>
      <dgm:spPr/>
      <dgm:t>
        <a:bodyPr/>
        <a:lstStyle/>
        <a:p>
          <a:endParaRPr lang="en-US"/>
        </a:p>
      </dgm:t>
    </dgm:pt>
    <dgm:pt modelId="{4A8414E1-AA84-4C6C-B10B-54A1D3F61B88}">
      <dgm:prSet/>
      <dgm:spPr/>
      <dgm:t>
        <a:bodyPr/>
        <a:lstStyle/>
        <a:p>
          <a:r>
            <a:rPr lang="en-GB" dirty="0"/>
            <a:t>The real deal is its </a:t>
          </a:r>
          <a:r>
            <a:rPr lang="en-GB" b="1" dirty="0"/>
            <a:t>flexible data fetching</a:t>
          </a:r>
          <a:r>
            <a:rPr lang="en-GB" dirty="0"/>
            <a:t> - the application only loads relevant data from the server.</a:t>
          </a:r>
          <a:endParaRPr lang="en-US" dirty="0"/>
        </a:p>
      </dgm:t>
    </dgm:pt>
    <dgm:pt modelId="{2B525490-9DBE-4FE6-AC03-DF17755F3542}" type="parTrans" cxnId="{D889DF4F-0CBA-4584-9DFF-E2F172E8B003}">
      <dgm:prSet/>
      <dgm:spPr/>
      <dgm:t>
        <a:bodyPr/>
        <a:lstStyle/>
        <a:p>
          <a:endParaRPr lang="en-US"/>
        </a:p>
      </dgm:t>
    </dgm:pt>
    <dgm:pt modelId="{46981992-DEE7-4F88-8A83-54A1F85990AC}" type="sibTrans" cxnId="{D889DF4F-0CBA-4584-9DFF-E2F172E8B003}">
      <dgm:prSet/>
      <dgm:spPr/>
      <dgm:t>
        <a:bodyPr/>
        <a:lstStyle/>
        <a:p>
          <a:endParaRPr lang="en-US"/>
        </a:p>
      </dgm:t>
    </dgm:pt>
    <dgm:pt modelId="{63F484F0-8094-8941-9A0E-A8DE3E8DB62A}" type="pres">
      <dgm:prSet presAssocID="{A68514E9-BE6E-41A4-A810-97D9D34658EF}" presName="vert0" presStyleCnt="0">
        <dgm:presLayoutVars>
          <dgm:dir/>
          <dgm:animOne val="branch"/>
          <dgm:animLvl val="lvl"/>
        </dgm:presLayoutVars>
      </dgm:prSet>
      <dgm:spPr/>
    </dgm:pt>
    <dgm:pt modelId="{95997CDC-4A13-1D44-9244-CA29C4790D30}" type="pres">
      <dgm:prSet presAssocID="{18449410-E680-495A-9CFC-82D51068F667}" presName="thickLine" presStyleLbl="alignNode1" presStyleIdx="0" presStyleCnt="4"/>
      <dgm:spPr/>
    </dgm:pt>
    <dgm:pt modelId="{13A65675-B92D-2F48-B5AE-CC1D8E5905D4}" type="pres">
      <dgm:prSet presAssocID="{18449410-E680-495A-9CFC-82D51068F667}" presName="horz1" presStyleCnt="0"/>
      <dgm:spPr/>
    </dgm:pt>
    <dgm:pt modelId="{E6F0B7F8-B287-D64B-B69C-0F38AC3B16BC}" type="pres">
      <dgm:prSet presAssocID="{18449410-E680-495A-9CFC-82D51068F667}" presName="tx1" presStyleLbl="revTx" presStyleIdx="0" presStyleCnt="4"/>
      <dgm:spPr/>
    </dgm:pt>
    <dgm:pt modelId="{9AB0A541-7714-4E4E-8FF1-C45570729AE5}" type="pres">
      <dgm:prSet presAssocID="{18449410-E680-495A-9CFC-82D51068F667}" presName="vert1" presStyleCnt="0"/>
      <dgm:spPr/>
    </dgm:pt>
    <dgm:pt modelId="{0035E882-A041-0E49-8958-866323E96B50}" type="pres">
      <dgm:prSet presAssocID="{BA1BAA3F-3CE0-477F-89CC-96E3FEBA17AA}" presName="thickLine" presStyleLbl="alignNode1" presStyleIdx="1" presStyleCnt="4"/>
      <dgm:spPr/>
    </dgm:pt>
    <dgm:pt modelId="{E13A36F5-5624-494E-8836-1EA88666832C}" type="pres">
      <dgm:prSet presAssocID="{BA1BAA3F-3CE0-477F-89CC-96E3FEBA17AA}" presName="horz1" presStyleCnt="0"/>
      <dgm:spPr/>
    </dgm:pt>
    <dgm:pt modelId="{383A18E0-104A-0141-AD1C-4CE39CE9B719}" type="pres">
      <dgm:prSet presAssocID="{BA1BAA3F-3CE0-477F-89CC-96E3FEBA17AA}" presName="tx1" presStyleLbl="revTx" presStyleIdx="1" presStyleCnt="4"/>
      <dgm:spPr/>
    </dgm:pt>
    <dgm:pt modelId="{8CB99418-781A-004E-86A3-C0C4C15E223A}" type="pres">
      <dgm:prSet presAssocID="{BA1BAA3F-3CE0-477F-89CC-96E3FEBA17AA}" presName="vert1" presStyleCnt="0"/>
      <dgm:spPr/>
    </dgm:pt>
    <dgm:pt modelId="{CC314804-32BE-0248-8946-E68763DADE9E}" type="pres">
      <dgm:prSet presAssocID="{9B6532BF-CCD7-42AE-9214-56066ED5FB40}" presName="thickLine" presStyleLbl="alignNode1" presStyleIdx="2" presStyleCnt="4"/>
      <dgm:spPr/>
    </dgm:pt>
    <dgm:pt modelId="{76A34F7D-842A-0B4A-A0F2-24CA219F2AD7}" type="pres">
      <dgm:prSet presAssocID="{9B6532BF-CCD7-42AE-9214-56066ED5FB40}" presName="horz1" presStyleCnt="0"/>
      <dgm:spPr/>
    </dgm:pt>
    <dgm:pt modelId="{A3FE492C-50D1-2D49-B5ED-2379DFAC4528}" type="pres">
      <dgm:prSet presAssocID="{9B6532BF-CCD7-42AE-9214-56066ED5FB40}" presName="tx1" presStyleLbl="revTx" presStyleIdx="2" presStyleCnt="4"/>
      <dgm:spPr/>
    </dgm:pt>
    <dgm:pt modelId="{7F2D1C90-B279-6E4F-902C-E3A194BF20D7}" type="pres">
      <dgm:prSet presAssocID="{9B6532BF-CCD7-42AE-9214-56066ED5FB40}" presName="vert1" presStyleCnt="0"/>
      <dgm:spPr/>
    </dgm:pt>
    <dgm:pt modelId="{DDCFDFBA-11BD-3A40-A80D-0025E0F32E3F}" type="pres">
      <dgm:prSet presAssocID="{4A8414E1-AA84-4C6C-B10B-54A1D3F61B88}" presName="thickLine" presStyleLbl="alignNode1" presStyleIdx="3" presStyleCnt="4"/>
      <dgm:spPr/>
    </dgm:pt>
    <dgm:pt modelId="{0AC61208-8F8B-9B40-A9AB-4E8454C61DBC}" type="pres">
      <dgm:prSet presAssocID="{4A8414E1-AA84-4C6C-B10B-54A1D3F61B88}" presName="horz1" presStyleCnt="0"/>
      <dgm:spPr/>
    </dgm:pt>
    <dgm:pt modelId="{FF1D430A-9E4A-C44C-9482-2101AB0CCE1E}" type="pres">
      <dgm:prSet presAssocID="{4A8414E1-AA84-4C6C-B10B-54A1D3F61B88}" presName="tx1" presStyleLbl="revTx" presStyleIdx="3" presStyleCnt="4"/>
      <dgm:spPr/>
    </dgm:pt>
    <dgm:pt modelId="{5A6653FE-E7BF-1243-B749-DC4948A4BC86}" type="pres">
      <dgm:prSet presAssocID="{4A8414E1-AA84-4C6C-B10B-54A1D3F61B88}" presName="vert1" presStyleCnt="0"/>
      <dgm:spPr/>
    </dgm:pt>
  </dgm:ptLst>
  <dgm:cxnLst>
    <dgm:cxn modelId="{D889DF4F-0CBA-4584-9DFF-E2F172E8B003}" srcId="{A68514E9-BE6E-41A4-A810-97D9D34658EF}" destId="{4A8414E1-AA84-4C6C-B10B-54A1D3F61B88}" srcOrd="3" destOrd="0" parTransId="{2B525490-9DBE-4FE6-AC03-DF17755F3542}" sibTransId="{46981992-DEE7-4F88-8A83-54A1F85990AC}"/>
    <dgm:cxn modelId="{62DA2268-82BD-4024-8866-3EB18FCC2E39}" srcId="{A68514E9-BE6E-41A4-A810-97D9D34658EF}" destId="{18449410-E680-495A-9CFC-82D51068F667}" srcOrd="0" destOrd="0" parTransId="{71937D8F-F270-432E-8A0C-99ACCB2B6E82}" sibTransId="{2FE666B4-CA4C-4656-BF4B-A64EBA9142DE}"/>
    <dgm:cxn modelId="{881DDE6D-4B3E-6340-A1F9-991996908CA2}" type="presOf" srcId="{A68514E9-BE6E-41A4-A810-97D9D34658EF}" destId="{63F484F0-8094-8941-9A0E-A8DE3E8DB62A}" srcOrd="0" destOrd="0" presId="urn:microsoft.com/office/officeart/2008/layout/LinedList"/>
    <dgm:cxn modelId="{56152472-5FCB-324A-8B8C-E623435EA8C3}" type="presOf" srcId="{18449410-E680-495A-9CFC-82D51068F667}" destId="{E6F0B7F8-B287-D64B-B69C-0F38AC3B16BC}" srcOrd="0" destOrd="0" presId="urn:microsoft.com/office/officeart/2008/layout/LinedList"/>
    <dgm:cxn modelId="{AA370E86-8CAB-F04A-A748-74F7ED627366}" type="presOf" srcId="{4A8414E1-AA84-4C6C-B10B-54A1D3F61B88}" destId="{FF1D430A-9E4A-C44C-9482-2101AB0CCE1E}" srcOrd="0" destOrd="0" presId="urn:microsoft.com/office/officeart/2008/layout/LinedList"/>
    <dgm:cxn modelId="{77AB8EAD-F646-4DF4-870D-EFBD6BF3223D}" srcId="{A68514E9-BE6E-41A4-A810-97D9D34658EF}" destId="{9B6532BF-CCD7-42AE-9214-56066ED5FB40}" srcOrd="2" destOrd="0" parTransId="{5DFFBC8B-0AAE-4442-AC3B-B96875C57474}" sibTransId="{B8807619-F6FD-40DF-9BB2-25A2EFC0D556}"/>
    <dgm:cxn modelId="{857FEEBC-B8CD-451B-85F9-D7C3AB578977}" srcId="{A68514E9-BE6E-41A4-A810-97D9D34658EF}" destId="{BA1BAA3F-3CE0-477F-89CC-96E3FEBA17AA}" srcOrd="1" destOrd="0" parTransId="{ED496428-BF8B-4001-8640-B6BF6412B5B4}" sibTransId="{DACB85E8-894F-4286-9ECB-6B6A8206E7DD}"/>
    <dgm:cxn modelId="{91DDEAD2-E543-BD4D-8797-998559DB5133}" type="presOf" srcId="{9B6532BF-CCD7-42AE-9214-56066ED5FB40}" destId="{A3FE492C-50D1-2D49-B5ED-2379DFAC4528}" srcOrd="0" destOrd="0" presId="urn:microsoft.com/office/officeart/2008/layout/LinedList"/>
    <dgm:cxn modelId="{74DE40F9-E19C-3D4C-A84E-E0E9580784E1}" type="presOf" srcId="{BA1BAA3F-3CE0-477F-89CC-96E3FEBA17AA}" destId="{383A18E0-104A-0141-AD1C-4CE39CE9B719}" srcOrd="0" destOrd="0" presId="urn:microsoft.com/office/officeart/2008/layout/LinedList"/>
    <dgm:cxn modelId="{CC10AA58-FE8F-9548-B87F-33E1244BBFA9}" type="presParOf" srcId="{63F484F0-8094-8941-9A0E-A8DE3E8DB62A}" destId="{95997CDC-4A13-1D44-9244-CA29C4790D30}" srcOrd="0" destOrd="0" presId="urn:microsoft.com/office/officeart/2008/layout/LinedList"/>
    <dgm:cxn modelId="{B4E806E5-09E5-4649-9B83-F8602D678CD9}" type="presParOf" srcId="{63F484F0-8094-8941-9A0E-A8DE3E8DB62A}" destId="{13A65675-B92D-2F48-B5AE-CC1D8E5905D4}" srcOrd="1" destOrd="0" presId="urn:microsoft.com/office/officeart/2008/layout/LinedList"/>
    <dgm:cxn modelId="{C63A89AB-44F0-B041-920C-53CD2A1A5553}" type="presParOf" srcId="{13A65675-B92D-2F48-B5AE-CC1D8E5905D4}" destId="{E6F0B7F8-B287-D64B-B69C-0F38AC3B16BC}" srcOrd="0" destOrd="0" presId="urn:microsoft.com/office/officeart/2008/layout/LinedList"/>
    <dgm:cxn modelId="{93F70738-8CB0-634E-B41D-D0FDA0F0A32A}" type="presParOf" srcId="{13A65675-B92D-2F48-B5AE-CC1D8E5905D4}" destId="{9AB0A541-7714-4E4E-8FF1-C45570729AE5}" srcOrd="1" destOrd="0" presId="urn:microsoft.com/office/officeart/2008/layout/LinedList"/>
    <dgm:cxn modelId="{9425E8D2-E12E-ED4F-B326-F50EBE52CBED}" type="presParOf" srcId="{63F484F0-8094-8941-9A0E-A8DE3E8DB62A}" destId="{0035E882-A041-0E49-8958-866323E96B50}" srcOrd="2" destOrd="0" presId="urn:microsoft.com/office/officeart/2008/layout/LinedList"/>
    <dgm:cxn modelId="{4C6785CB-96C3-7046-B9EF-0BB6CABDF214}" type="presParOf" srcId="{63F484F0-8094-8941-9A0E-A8DE3E8DB62A}" destId="{E13A36F5-5624-494E-8836-1EA88666832C}" srcOrd="3" destOrd="0" presId="urn:microsoft.com/office/officeart/2008/layout/LinedList"/>
    <dgm:cxn modelId="{B8F6B158-567F-D243-B1D4-6D054288A5C9}" type="presParOf" srcId="{E13A36F5-5624-494E-8836-1EA88666832C}" destId="{383A18E0-104A-0141-AD1C-4CE39CE9B719}" srcOrd="0" destOrd="0" presId="urn:microsoft.com/office/officeart/2008/layout/LinedList"/>
    <dgm:cxn modelId="{5E283CDB-AF85-C54E-A93D-D00EE007CEF4}" type="presParOf" srcId="{E13A36F5-5624-494E-8836-1EA88666832C}" destId="{8CB99418-781A-004E-86A3-C0C4C15E223A}" srcOrd="1" destOrd="0" presId="urn:microsoft.com/office/officeart/2008/layout/LinedList"/>
    <dgm:cxn modelId="{58590208-2C38-0848-ABDD-1D50A5268543}" type="presParOf" srcId="{63F484F0-8094-8941-9A0E-A8DE3E8DB62A}" destId="{CC314804-32BE-0248-8946-E68763DADE9E}" srcOrd="4" destOrd="0" presId="urn:microsoft.com/office/officeart/2008/layout/LinedList"/>
    <dgm:cxn modelId="{315EA02A-A7D2-A143-BB52-704985B25C79}" type="presParOf" srcId="{63F484F0-8094-8941-9A0E-A8DE3E8DB62A}" destId="{76A34F7D-842A-0B4A-A0F2-24CA219F2AD7}" srcOrd="5" destOrd="0" presId="urn:microsoft.com/office/officeart/2008/layout/LinedList"/>
    <dgm:cxn modelId="{32D7AC2E-7105-CD42-BF1C-296753138FFC}" type="presParOf" srcId="{76A34F7D-842A-0B4A-A0F2-24CA219F2AD7}" destId="{A3FE492C-50D1-2D49-B5ED-2379DFAC4528}" srcOrd="0" destOrd="0" presId="urn:microsoft.com/office/officeart/2008/layout/LinedList"/>
    <dgm:cxn modelId="{71095317-DF58-724A-887A-57987344A630}" type="presParOf" srcId="{76A34F7D-842A-0B4A-A0F2-24CA219F2AD7}" destId="{7F2D1C90-B279-6E4F-902C-E3A194BF20D7}" srcOrd="1" destOrd="0" presId="urn:microsoft.com/office/officeart/2008/layout/LinedList"/>
    <dgm:cxn modelId="{E0FFD690-8D02-D54B-A4E7-95ED3DC7B53F}" type="presParOf" srcId="{63F484F0-8094-8941-9A0E-A8DE3E8DB62A}" destId="{DDCFDFBA-11BD-3A40-A80D-0025E0F32E3F}" srcOrd="6" destOrd="0" presId="urn:microsoft.com/office/officeart/2008/layout/LinedList"/>
    <dgm:cxn modelId="{7D44FECB-BD0D-274C-92D8-202C83AC1F7E}" type="presParOf" srcId="{63F484F0-8094-8941-9A0E-A8DE3E8DB62A}" destId="{0AC61208-8F8B-9B40-A9AB-4E8454C61DBC}" srcOrd="7" destOrd="0" presId="urn:microsoft.com/office/officeart/2008/layout/LinedList"/>
    <dgm:cxn modelId="{9FEBAE35-E7B8-CA4F-AF87-C1FE56F7B73B}" type="presParOf" srcId="{0AC61208-8F8B-9B40-A9AB-4E8454C61DBC}" destId="{FF1D430A-9E4A-C44C-9482-2101AB0CCE1E}" srcOrd="0" destOrd="0" presId="urn:microsoft.com/office/officeart/2008/layout/LinedList"/>
    <dgm:cxn modelId="{5828A4EF-2755-534D-91CA-D51B43AFE39E}" type="presParOf" srcId="{0AC61208-8F8B-9B40-A9AB-4E8454C61DBC}" destId="{5A6653FE-E7BF-1243-B749-DC4948A4BC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DC4043-1FB9-4A9E-A9B0-083E7172D7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5E0EA58-E5E0-4CFC-806E-C08084813924}">
      <dgm:prSet/>
      <dgm:spPr/>
      <dgm:t>
        <a:bodyPr/>
        <a:lstStyle/>
        <a:p>
          <a:pPr>
            <a:lnSpc>
              <a:spcPct val="100000"/>
            </a:lnSpc>
          </a:pPr>
          <a:r>
            <a:rPr lang="en-GB"/>
            <a:t>query – a read‐only fetch.</a:t>
          </a:r>
          <a:endParaRPr lang="en-US"/>
        </a:p>
      </dgm:t>
    </dgm:pt>
    <dgm:pt modelId="{0BFCF433-9F4B-41E5-9796-4C0243C097D2}" type="parTrans" cxnId="{F43F8829-FF27-4E8A-838A-791EA3E252D3}">
      <dgm:prSet/>
      <dgm:spPr/>
      <dgm:t>
        <a:bodyPr/>
        <a:lstStyle/>
        <a:p>
          <a:endParaRPr lang="en-US"/>
        </a:p>
      </dgm:t>
    </dgm:pt>
    <dgm:pt modelId="{A11723ED-BFE3-4922-9090-B0E93C9C2CEF}" type="sibTrans" cxnId="{F43F8829-FF27-4E8A-838A-791EA3E252D3}">
      <dgm:prSet/>
      <dgm:spPr/>
      <dgm:t>
        <a:bodyPr/>
        <a:lstStyle/>
        <a:p>
          <a:endParaRPr lang="en-US"/>
        </a:p>
      </dgm:t>
    </dgm:pt>
    <dgm:pt modelId="{C2513286-5FFA-4752-BEF9-415B116EDD62}">
      <dgm:prSet/>
      <dgm:spPr/>
      <dgm:t>
        <a:bodyPr/>
        <a:lstStyle/>
        <a:p>
          <a:pPr>
            <a:lnSpc>
              <a:spcPct val="100000"/>
            </a:lnSpc>
          </a:pPr>
          <a:r>
            <a:rPr lang="en-GB"/>
            <a:t>mutation – a write followed by a fetch.</a:t>
          </a:r>
          <a:endParaRPr lang="en-US"/>
        </a:p>
      </dgm:t>
    </dgm:pt>
    <dgm:pt modelId="{155D2C15-CFB9-4B17-BF8B-F2DA3D2CF812}" type="parTrans" cxnId="{3672515D-0AFE-4F62-B243-9DD272B01388}">
      <dgm:prSet/>
      <dgm:spPr/>
      <dgm:t>
        <a:bodyPr/>
        <a:lstStyle/>
        <a:p>
          <a:endParaRPr lang="en-US"/>
        </a:p>
      </dgm:t>
    </dgm:pt>
    <dgm:pt modelId="{CCB2E909-6247-4797-BCEB-70B3D80913C0}" type="sibTrans" cxnId="{3672515D-0AFE-4F62-B243-9DD272B01388}">
      <dgm:prSet/>
      <dgm:spPr/>
      <dgm:t>
        <a:bodyPr/>
        <a:lstStyle/>
        <a:p>
          <a:endParaRPr lang="en-US"/>
        </a:p>
      </dgm:t>
    </dgm:pt>
    <dgm:pt modelId="{AC91C800-7075-4B55-A96C-8E315D49E93F}">
      <dgm:prSet/>
      <dgm:spPr/>
      <dgm:t>
        <a:bodyPr/>
        <a:lstStyle/>
        <a:p>
          <a:pPr>
            <a:lnSpc>
              <a:spcPct val="100000"/>
            </a:lnSpc>
          </a:pPr>
          <a:r>
            <a:rPr lang="en-GB" dirty="0"/>
            <a:t>subscription – a long‐lived request that fetches data in response to source events.</a:t>
          </a:r>
          <a:endParaRPr lang="en-US" dirty="0"/>
        </a:p>
      </dgm:t>
    </dgm:pt>
    <dgm:pt modelId="{7B3A6703-72A6-428B-87BF-26F75D591713}" type="parTrans" cxnId="{98B31F79-5775-4EE1-8C9C-E925B8A6471F}">
      <dgm:prSet/>
      <dgm:spPr/>
      <dgm:t>
        <a:bodyPr/>
        <a:lstStyle/>
        <a:p>
          <a:endParaRPr lang="en-US"/>
        </a:p>
      </dgm:t>
    </dgm:pt>
    <dgm:pt modelId="{C4B3665D-E195-433C-8DC7-9F7B235BE480}" type="sibTrans" cxnId="{98B31F79-5775-4EE1-8C9C-E925B8A6471F}">
      <dgm:prSet/>
      <dgm:spPr/>
      <dgm:t>
        <a:bodyPr/>
        <a:lstStyle/>
        <a:p>
          <a:endParaRPr lang="en-US"/>
        </a:p>
      </dgm:t>
    </dgm:pt>
    <dgm:pt modelId="{3DDE1B2A-44DA-45CE-8BF8-888400883761}" type="pres">
      <dgm:prSet presAssocID="{F4DC4043-1FB9-4A9E-A9B0-083E7172D7E2}" presName="root" presStyleCnt="0">
        <dgm:presLayoutVars>
          <dgm:dir/>
          <dgm:resizeHandles val="exact"/>
        </dgm:presLayoutVars>
      </dgm:prSet>
      <dgm:spPr/>
    </dgm:pt>
    <dgm:pt modelId="{33EFCF74-8FE6-4279-A9AC-CE76046964B7}" type="pres">
      <dgm:prSet presAssocID="{E5E0EA58-E5E0-4CFC-806E-C08084813924}" presName="compNode" presStyleCnt="0"/>
      <dgm:spPr/>
    </dgm:pt>
    <dgm:pt modelId="{C9D0C171-E002-4197-B059-BD59721914F6}" type="pres">
      <dgm:prSet presAssocID="{E5E0EA58-E5E0-4CFC-806E-C08084813924}" presName="bgRect" presStyleLbl="bgShp" presStyleIdx="0" presStyleCnt="3"/>
      <dgm:spPr/>
    </dgm:pt>
    <dgm:pt modelId="{BB834163-F8EA-4F23-9AD0-2A34F94542BA}" type="pres">
      <dgm:prSet presAssocID="{E5E0EA58-E5E0-4CFC-806E-C080848139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D06C7CC5-456F-49F1-BF0C-7174A87A663D}" type="pres">
      <dgm:prSet presAssocID="{E5E0EA58-E5E0-4CFC-806E-C08084813924}" presName="spaceRect" presStyleCnt="0"/>
      <dgm:spPr/>
    </dgm:pt>
    <dgm:pt modelId="{E57380D0-D82A-4020-85C1-E094E1F48C52}" type="pres">
      <dgm:prSet presAssocID="{E5E0EA58-E5E0-4CFC-806E-C08084813924}" presName="parTx" presStyleLbl="revTx" presStyleIdx="0" presStyleCnt="3">
        <dgm:presLayoutVars>
          <dgm:chMax val="0"/>
          <dgm:chPref val="0"/>
        </dgm:presLayoutVars>
      </dgm:prSet>
      <dgm:spPr/>
    </dgm:pt>
    <dgm:pt modelId="{66C7F362-C0E4-4AC0-AC3D-BB006412D329}" type="pres">
      <dgm:prSet presAssocID="{A11723ED-BFE3-4922-9090-B0E93C9C2CEF}" presName="sibTrans" presStyleCnt="0"/>
      <dgm:spPr/>
    </dgm:pt>
    <dgm:pt modelId="{7B839DC2-F0CB-42D0-8D61-751F304979E2}" type="pres">
      <dgm:prSet presAssocID="{C2513286-5FFA-4752-BEF9-415B116EDD62}" presName="compNode" presStyleCnt="0"/>
      <dgm:spPr/>
    </dgm:pt>
    <dgm:pt modelId="{354FD657-994C-4200-9EB7-59F0892EA55F}" type="pres">
      <dgm:prSet presAssocID="{C2513286-5FFA-4752-BEF9-415B116EDD62}" presName="bgRect" presStyleLbl="bgShp" presStyleIdx="1" presStyleCnt="3"/>
      <dgm:spPr/>
    </dgm:pt>
    <dgm:pt modelId="{4ED6F724-7DB2-40A2-ABB4-BE2DCED29188}" type="pres">
      <dgm:prSet presAssocID="{C2513286-5FFA-4752-BEF9-415B116EDD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7E8EFF74-4921-4867-A51B-94DE702FD823}" type="pres">
      <dgm:prSet presAssocID="{C2513286-5FFA-4752-BEF9-415B116EDD62}" presName="spaceRect" presStyleCnt="0"/>
      <dgm:spPr/>
    </dgm:pt>
    <dgm:pt modelId="{06DBC3EC-BB19-4A69-AF16-206A627EF5B9}" type="pres">
      <dgm:prSet presAssocID="{C2513286-5FFA-4752-BEF9-415B116EDD62}" presName="parTx" presStyleLbl="revTx" presStyleIdx="1" presStyleCnt="3">
        <dgm:presLayoutVars>
          <dgm:chMax val="0"/>
          <dgm:chPref val="0"/>
        </dgm:presLayoutVars>
      </dgm:prSet>
      <dgm:spPr/>
    </dgm:pt>
    <dgm:pt modelId="{39C4DAAE-E3B6-4569-8992-6FD047991731}" type="pres">
      <dgm:prSet presAssocID="{CCB2E909-6247-4797-BCEB-70B3D80913C0}" presName="sibTrans" presStyleCnt="0"/>
      <dgm:spPr/>
    </dgm:pt>
    <dgm:pt modelId="{F1C8AEE7-FC2D-41C2-B087-8AFC8124B1EF}" type="pres">
      <dgm:prSet presAssocID="{AC91C800-7075-4B55-A96C-8E315D49E93F}" presName="compNode" presStyleCnt="0"/>
      <dgm:spPr/>
    </dgm:pt>
    <dgm:pt modelId="{2DD84F82-DB9D-46EC-9746-FFDE88E7EF45}" type="pres">
      <dgm:prSet presAssocID="{AC91C800-7075-4B55-A96C-8E315D49E93F}" presName="bgRect" presStyleLbl="bgShp" presStyleIdx="2" presStyleCnt="3"/>
      <dgm:spPr/>
    </dgm:pt>
    <dgm:pt modelId="{13037BD5-B79C-4F4C-8D60-929A2B56D620}" type="pres">
      <dgm:prSet presAssocID="{AC91C800-7075-4B55-A96C-8E315D49E9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ED909F6-7EE3-4BBA-A8EF-08DE27D3696B}" type="pres">
      <dgm:prSet presAssocID="{AC91C800-7075-4B55-A96C-8E315D49E93F}" presName="spaceRect" presStyleCnt="0"/>
      <dgm:spPr/>
    </dgm:pt>
    <dgm:pt modelId="{0DC68C8E-B357-4098-9EAC-811B0731B918}" type="pres">
      <dgm:prSet presAssocID="{AC91C800-7075-4B55-A96C-8E315D49E93F}" presName="parTx" presStyleLbl="revTx" presStyleIdx="2" presStyleCnt="3">
        <dgm:presLayoutVars>
          <dgm:chMax val="0"/>
          <dgm:chPref val="0"/>
        </dgm:presLayoutVars>
      </dgm:prSet>
      <dgm:spPr/>
    </dgm:pt>
  </dgm:ptLst>
  <dgm:cxnLst>
    <dgm:cxn modelId="{15CEC90E-A443-4C81-91DF-742C2E90515E}" type="presOf" srcId="{AC91C800-7075-4B55-A96C-8E315D49E93F}" destId="{0DC68C8E-B357-4098-9EAC-811B0731B918}" srcOrd="0" destOrd="0" presId="urn:microsoft.com/office/officeart/2018/2/layout/IconVerticalSolidList"/>
    <dgm:cxn modelId="{F43F8829-FF27-4E8A-838A-791EA3E252D3}" srcId="{F4DC4043-1FB9-4A9E-A9B0-083E7172D7E2}" destId="{E5E0EA58-E5E0-4CFC-806E-C08084813924}" srcOrd="0" destOrd="0" parTransId="{0BFCF433-9F4B-41E5-9796-4C0243C097D2}" sibTransId="{A11723ED-BFE3-4922-9090-B0E93C9C2CEF}"/>
    <dgm:cxn modelId="{3672515D-0AFE-4F62-B243-9DD272B01388}" srcId="{F4DC4043-1FB9-4A9E-A9B0-083E7172D7E2}" destId="{C2513286-5FFA-4752-BEF9-415B116EDD62}" srcOrd="1" destOrd="0" parTransId="{155D2C15-CFB9-4B17-BF8B-F2DA3D2CF812}" sibTransId="{CCB2E909-6247-4797-BCEB-70B3D80913C0}"/>
    <dgm:cxn modelId="{98B31F79-5775-4EE1-8C9C-E925B8A6471F}" srcId="{F4DC4043-1FB9-4A9E-A9B0-083E7172D7E2}" destId="{AC91C800-7075-4B55-A96C-8E315D49E93F}" srcOrd="2" destOrd="0" parTransId="{7B3A6703-72A6-428B-87BF-26F75D591713}" sibTransId="{C4B3665D-E195-433C-8DC7-9F7B235BE480}"/>
    <dgm:cxn modelId="{5AD00E90-6369-4F13-84DB-2D5BD6C73A58}" type="presOf" srcId="{E5E0EA58-E5E0-4CFC-806E-C08084813924}" destId="{E57380D0-D82A-4020-85C1-E094E1F48C52}" srcOrd="0" destOrd="0" presId="urn:microsoft.com/office/officeart/2018/2/layout/IconVerticalSolidList"/>
    <dgm:cxn modelId="{BE2477D8-D593-442E-B28C-12DFF20071C4}" type="presOf" srcId="{F4DC4043-1FB9-4A9E-A9B0-083E7172D7E2}" destId="{3DDE1B2A-44DA-45CE-8BF8-888400883761}" srcOrd="0" destOrd="0" presId="urn:microsoft.com/office/officeart/2018/2/layout/IconVerticalSolidList"/>
    <dgm:cxn modelId="{274958DC-F0D4-49B1-A20C-BD9046DBC567}" type="presOf" srcId="{C2513286-5FFA-4752-BEF9-415B116EDD62}" destId="{06DBC3EC-BB19-4A69-AF16-206A627EF5B9}" srcOrd="0" destOrd="0" presId="urn:microsoft.com/office/officeart/2018/2/layout/IconVerticalSolidList"/>
    <dgm:cxn modelId="{8AFA0914-F867-4ACC-B2C7-9E5E42492075}" type="presParOf" srcId="{3DDE1B2A-44DA-45CE-8BF8-888400883761}" destId="{33EFCF74-8FE6-4279-A9AC-CE76046964B7}" srcOrd="0" destOrd="0" presId="urn:microsoft.com/office/officeart/2018/2/layout/IconVerticalSolidList"/>
    <dgm:cxn modelId="{5DCA1A6D-CD11-4EC0-9DA2-35E875D02040}" type="presParOf" srcId="{33EFCF74-8FE6-4279-A9AC-CE76046964B7}" destId="{C9D0C171-E002-4197-B059-BD59721914F6}" srcOrd="0" destOrd="0" presId="urn:microsoft.com/office/officeart/2018/2/layout/IconVerticalSolidList"/>
    <dgm:cxn modelId="{24E4C381-5FFE-493B-859B-C90CF5833BA0}" type="presParOf" srcId="{33EFCF74-8FE6-4279-A9AC-CE76046964B7}" destId="{BB834163-F8EA-4F23-9AD0-2A34F94542BA}" srcOrd="1" destOrd="0" presId="urn:microsoft.com/office/officeart/2018/2/layout/IconVerticalSolidList"/>
    <dgm:cxn modelId="{74BB8839-2909-4E9B-99E1-38E85E3B8816}" type="presParOf" srcId="{33EFCF74-8FE6-4279-A9AC-CE76046964B7}" destId="{D06C7CC5-456F-49F1-BF0C-7174A87A663D}" srcOrd="2" destOrd="0" presId="urn:microsoft.com/office/officeart/2018/2/layout/IconVerticalSolidList"/>
    <dgm:cxn modelId="{0EC54F5C-5AE1-40CE-91C8-7C7F9DF0D7ED}" type="presParOf" srcId="{33EFCF74-8FE6-4279-A9AC-CE76046964B7}" destId="{E57380D0-D82A-4020-85C1-E094E1F48C52}" srcOrd="3" destOrd="0" presId="urn:microsoft.com/office/officeart/2018/2/layout/IconVerticalSolidList"/>
    <dgm:cxn modelId="{197AEB7A-A689-4D55-98B1-3A69905F38CD}" type="presParOf" srcId="{3DDE1B2A-44DA-45CE-8BF8-888400883761}" destId="{66C7F362-C0E4-4AC0-AC3D-BB006412D329}" srcOrd="1" destOrd="0" presId="urn:microsoft.com/office/officeart/2018/2/layout/IconVerticalSolidList"/>
    <dgm:cxn modelId="{6B75D937-C424-45F7-8CC2-FFEC7473BF77}" type="presParOf" srcId="{3DDE1B2A-44DA-45CE-8BF8-888400883761}" destId="{7B839DC2-F0CB-42D0-8D61-751F304979E2}" srcOrd="2" destOrd="0" presId="urn:microsoft.com/office/officeart/2018/2/layout/IconVerticalSolidList"/>
    <dgm:cxn modelId="{AF63DB06-5A6F-44E5-9BA6-FC0928D3487B}" type="presParOf" srcId="{7B839DC2-F0CB-42D0-8D61-751F304979E2}" destId="{354FD657-994C-4200-9EB7-59F0892EA55F}" srcOrd="0" destOrd="0" presId="urn:microsoft.com/office/officeart/2018/2/layout/IconVerticalSolidList"/>
    <dgm:cxn modelId="{E48E6D2B-71E8-4412-B72A-A3F895357CE9}" type="presParOf" srcId="{7B839DC2-F0CB-42D0-8D61-751F304979E2}" destId="{4ED6F724-7DB2-40A2-ABB4-BE2DCED29188}" srcOrd="1" destOrd="0" presId="urn:microsoft.com/office/officeart/2018/2/layout/IconVerticalSolidList"/>
    <dgm:cxn modelId="{C55C057F-765A-42BE-BFAC-7FC0263C621A}" type="presParOf" srcId="{7B839DC2-F0CB-42D0-8D61-751F304979E2}" destId="{7E8EFF74-4921-4867-A51B-94DE702FD823}" srcOrd="2" destOrd="0" presId="urn:microsoft.com/office/officeart/2018/2/layout/IconVerticalSolidList"/>
    <dgm:cxn modelId="{82AC6ED4-FCDF-47E6-BC50-83B62BD3EA27}" type="presParOf" srcId="{7B839DC2-F0CB-42D0-8D61-751F304979E2}" destId="{06DBC3EC-BB19-4A69-AF16-206A627EF5B9}" srcOrd="3" destOrd="0" presId="urn:microsoft.com/office/officeart/2018/2/layout/IconVerticalSolidList"/>
    <dgm:cxn modelId="{9E91098D-C236-4A02-AF41-855767259EBF}" type="presParOf" srcId="{3DDE1B2A-44DA-45CE-8BF8-888400883761}" destId="{39C4DAAE-E3B6-4569-8992-6FD047991731}" srcOrd="3" destOrd="0" presId="urn:microsoft.com/office/officeart/2018/2/layout/IconVerticalSolidList"/>
    <dgm:cxn modelId="{3CE631C5-37A2-40DC-BB4D-336E6D05D063}" type="presParOf" srcId="{3DDE1B2A-44DA-45CE-8BF8-888400883761}" destId="{F1C8AEE7-FC2D-41C2-B087-8AFC8124B1EF}" srcOrd="4" destOrd="0" presId="urn:microsoft.com/office/officeart/2018/2/layout/IconVerticalSolidList"/>
    <dgm:cxn modelId="{C3458F1C-8A50-4DEF-A365-A22CC6F44B35}" type="presParOf" srcId="{F1C8AEE7-FC2D-41C2-B087-8AFC8124B1EF}" destId="{2DD84F82-DB9D-46EC-9746-FFDE88E7EF45}" srcOrd="0" destOrd="0" presId="urn:microsoft.com/office/officeart/2018/2/layout/IconVerticalSolidList"/>
    <dgm:cxn modelId="{F39B30EE-22D1-4897-93A5-BFC7056F94FB}" type="presParOf" srcId="{F1C8AEE7-FC2D-41C2-B087-8AFC8124B1EF}" destId="{13037BD5-B79C-4F4C-8D60-929A2B56D620}" srcOrd="1" destOrd="0" presId="urn:microsoft.com/office/officeart/2018/2/layout/IconVerticalSolidList"/>
    <dgm:cxn modelId="{FCB2D1D5-657B-40E7-8375-F049D4DC1DDA}" type="presParOf" srcId="{F1C8AEE7-FC2D-41C2-B087-8AFC8124B1EF}" destId="{5ED909F6-7EE3-4BBA-A8EF-08DE27D3696B}" srcOrd="2" destOrd="0" presId="urn:microsoft.com/office/officeart/2018/2/layout/IconVerticalSolidList"/>
    <dgm:cxn modelId="{FC47523D-470B-4649-9BF4-17CA3D60019B}" type="presParOf" srcId="{F1C8AEE7-FC2D-41C2-B087-8AFC8124B1EF}" destId="{0DC68C8E-B357-4098-9EAC-811B0731B9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97CDC-4A13-1D44-9244-CA29C4790D30}">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F0B7F8-B287-D64B-B69C-0F38AC3B16BC}">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It was developed internally by Facebook in 2012 before being publicly released in 2015.</a:t>
          </a:r>
          <a:endParaRPr lang="en-US" sz="2700" kern="1200"/>
        </a:p>
      </dsp:txBody>
      <dsp:txXfrm>
        <a:off x="0" y="0"/>
        <a:ext cx="6900512" cy="1384035"/>
      </dsp:txXfrm>
    </dsp:sp>
    <dsp:sp modelId="{0035E882-A041-0E49-8958-866323E96B50}">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A18E0-104A-0141-AD1C-4CE39CE9B71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GraphQL is designed to make fast, scalable, and dev-friendly APIs. </a:t>
          </a:r>
          <a:endParaRPr lang="en-US" sz="2700" kern="1200"/>
        </a:p>
      </dsp:txBody>
      <dsp:txXfrm>
        <a:off x="0" y="1384035"/>
        <a:ext cx="6900512" cy="1384035"/>
      </dsp:txXfrm>
    </dsp:sp>
    <dsp:sp modelId="{CC314804-32BE-0248-8946-E68763DADE9E}">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E492C-50D1-2D49-B5ED-2379DFAC4528}">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GraphQL allows developers to build requests that pull data from multiple data sources in a single API call as an alternative to REST.</a:t>
          </a:r>
          <a:endParaRPr lang="en-US" sz="2700" kern="1200"/>
        </a:p>
      </dsp:txBody>
      <dsp:txXfrm>
        <a:off x="0" y="2768070"/>
        <a:ext cx="6900512" cy="1384035"/>
      </dsp:txXfrm>
    </dsp:sp>
    <dsp:sp modelId="{DDCFDFBA-11BD-3A40-A80D-0025E0F32E3F}">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D430A-9E4A-C44C-9482-2101AB0CCE1E}">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The real deal is its </a:t>
          </a:r>
          <a:r>
            <a:rPr lang="en-GB" sz="2700" b="1" kern="1200" dirty="0"/>
            <a:t>flexible data fetching</a:t>
          </a:r>
          <a:r>
            <a:rPr lang="en-GB" sz="2700" kern="1200" dirty="0"/>
            <a:t> - the application only loads relevant data from the server.</a:t>
          </a:r>
          <a:endParaRPr lang="en-US" sz="2700" kern="1200" dirty="0"/>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0C171-E002-4197-B059-BD59721914F6}">
      <dsp:nvSpPr>
        <dsp:cNvPr id="0" name=""/>
        <dsp:cNvSpPr/>
      </dsp:nvSpPr>
      <dsp:spPr>
        <a:xfrm>
          <a:off x="0" y="233"/>
          <a:ext cx="10515600" cy="5466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834163-F8EA-4F23-9AD0-2A34F94542BA}">
      <dsp:nvSpPr>
        <dsp:cNvPr id="0" name=""/>
        <dsp:cNvSpPr/>
      </dsp:nvSpPr>
      <dsp:spPr>
        <a:xfrm>
          <a:off x="165348" y="123219"/>
          <a:ext cx="300633" cy="3006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380D0-D82A-4020-85C1-E094E1F48C52}">
      <dsp:nvSpPr>
        <dsp:cNvPr id="0" name=""/>
        <dsp:cNvSpPr/>
      </dsp:nvSpPr>
      <dsp:spPr>
        <a:xfrm>
          <a:off x="631329" y="233"/>
          <a:ext cx="9884270" cy="546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849" tIns="57849" rIns="57849" bIns="57849" numCol="1" spcCol="1270" anchor="ctr" anchorCtr="0">
          <a:noAutofit/>
        </a:bodyPr>
        <a:lstStyle/>
        <a:p>
          <a:pPr marL="0" lvl="0" indent="0" algn="l" defTabSz="1022350">
            <a:lnSpc>
              <a:spcPct val="100000"/>
            </a:lnSpc>
            <a:spcBef>
              <a:spcPct val="0"/>
            </a:spcBef>
            <a:spcAft>
              <a:spcPct val="35000"/>
            </a:spcAft>
            <a:buNone/>
          </a:pPr>
          <a:r>
            <a:rPr lang="en-GB" sz="2300" kern="1200"/>
            <a:t>query – a read‐only fetch.</a:t>
          </a:r>
          <a:endParaRPr lang="en-US" sz="2300" kern="1200"/>
        </a:p>
      </dsp:txBody>
      <dsp:txXfrm>
        <a:off x="631329" y="233"/>
        <a:ext cx="9884270" cy="546605"/>
      </dsp:txXfrm>
    </dsp:sp>
    <dsp:sp modelId="{354FD657-994C-4200-9EB7-59F0892EA55F}">
      <dsp:nvSpPr>
        <dsp:cNvPr id="0" name=""/>
        <dsp:cNvSpPr/>
      </dsp:nvSpPr>
      <dsp:spPr>
        <a:xfrm>
          <a:off x="0" y="683490"/>
          <a:ext cx="10515600" cy="5466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6F724-7DB2-40A2-ABB4-BE2DCED29188}">
      <dsp:nvSpPr>
        <dsp:cNvPr id="0" name=""/>
        <dsp:cNvSpPr/>
      </dsp:nvSpPr>
      <dsp:spPr>
        <a:xfrm>
          <a:off x="165348" y="806476"/>
          <a:ext cx="300633" cy="3006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DBC3EC-BB19-4A69-AF16-206A627EF5B9}">
      <dsp:nvSpPr>
        <dsp:cNvPr id="0" name=""/>
        <dsp:cNvSpPr/>
      </dsp:nvSpPr>
      <dsp:spPr>
        <a:xfrm>
          <a:off x="631329" y="683490"/>
          <a:ext cx="9884270" cy="546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849" tIns="57849" rIns="57849" bIns="57849" numCol="1" spcCol="1270" anchor="ctr" anchorCtr="0">
          <a:noAutofit/>
        </a:bodyPr>
        <a:lstStyle/>
        <a:p>
          <a:pPr marL="0" lvl="0" indent="0" algn="l" defTabSz="1022350">
            <a:lnSpc>
              <a:spcPct val="100000"/>
            </a:lnSpc>
            <a:spcBef>
              <a:spcPct val="0"/>
            </a:spcBef>
            <a:spcAft>
              <a:spcPct val="35000"/>
            </a:spcAft>
            <a:buNone/>
          </a:pPr>
          <a:r>
            <a:rPr lang="en-GB" sz="2300" kern="1200"/>
            <a:t>mutation – a write followed by a fetch.</a:t>
          </a:r>
          <a:endParaRPr lang="en-US" sz="2300" kern="1200"/>
        </a:p>
      </dsp:txBody>
      <dsp:txXfrm>
        <a:off x="631329" y="683490"/>
        <a:ext cx="9884270" cy="546605"/>
      </dsp:txXfrm>
    </dsp:sp>
    <dsp:sp modelId="{2DD84F82-DB9D-46EC-9746-FFDE88E7EF45}">
      <dsp:nvSpPr>
        <dsp:cNvPr id="0" name=""/>
        <dsp:cNvSpPr/>
      </dsp:nvSpPr>
      <dsp:spPr>
        <a:xfrm>
          <a:off x="0" y="1366747"/>
          <a:ext cx="10515600" cy="5466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37BD5-B79C-4F4C-8D60-929A2B56D620}">
      <dsp:nvSpPr>
        <dsp:cNvPr id="0" name=""/>
        <dsp:cNvSpPr/>
      </dsp:nvSpPr>
      <dsp:spPr>
        <a:xfrm>
          <a:off x="165348" y="1489734"/>
          <a:ext cx="300633" cy="3006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C68C8E-B357-4098-9EAC-811B0731B918}">
      <dsp:nvSpPr>
        <dsp:cNvPr id="0" name=""/>
        <dsp:cNvSpPr/>
      </dsp:nvSpPr>
      <dsp:spPr>
        <a:xfrm>
          <a:off x="631329" y="1366747"/>
          <a:ext cx="9884270" cy="546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849" tIns="57849" rIns="57849" bIns="57849" numCol="1" spcCol="1270" anchor="ctr" anchorCtr="0">
          <a:noAutofit/>
        </a:bodyPr>
        <a:lstStyle/>
        <a:p>
          <a:pPr marL="0" lvl="0" indent="0" algn="l" defTabSz="1022350">
            <a:lnSpc>
              <a:spcPct val="100000"/>
            </a:lnSpc>
            <a:spcBef>
              <a:spcPct val="0"/>
            </a:spcBef>
            <a:spcAft>
              <a:spcPct val="35000"/>
            </a:spcAft>
            <a:buNone/>
          </a:pPr>
          <a:r>
            <a:rPr lang="en-GB" sz="2300" kern="1200" dirty="0"/>
            <a:t>subscription – a long‐lived request that fetches data in response to source events.</a:t>
          </a:r>
          <a:endParaRPr lang="en-US" sz="2300" kern="1200" dirty="0"/>
        </a:p>
      </dsp:txBody>
      <dsp:txXfrm>
        <a:off x="631329" y="1366747"/>
        <a:ext cx="9884270" cy="5466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B94C-9A87-91A2-0347-38110CE5F1E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A"/>
          </a:p>
        </p:txBody>
      </p:sp>
      <p:sp>
        <p:nvSpPr>
          <p:cNvPr id="3" name="Subtitle 2">
            <a:extLst>
              <a:ext uri="{FF2B5EF4-FFF2-40B4-BE49-F238E27FC236}">
                <a16:creationId xmlns:a16="http://schemas.microsoft.com/office/drawing/2014/main" id="{1B89280B-0C83-B89D-FDDE-1FE61B75B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A"/>
          </a:p>
        </p:txBody>
      </p:sp>
      <p:sp>
        <p:nvSpPr>
          <p:cNvPr id="4" name="Date Placeholder 3">
            <a:extLst>
              <a:ext uri="{FF2B5EF4-FFF2-40B4-BE49-F238E27FC236}">
                <a16:creationId xmlns:a16="http://schemas.microsoft.com/office/drawing/2014/main" id="{ED96FAE1-176D-12CE-94E4-7B3758AE50F7}"/>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5" name="Footer Placeholder 4">
            <a:extLst>
              <a:ext uri="{FF2B5EF4-FFF2-40B4-BE49-F238E27FC236}">
                <a16:creationId xmlns:a16="http://schemas.microsoft.com/office/drawing/2014/main" id="{8991376F-5CC7-C160-8E29-6F62F4A424D3}"/>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7D9C8E74-E42A-1678-2349-B53C549BDE89}"/>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230728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C067-046E-5D34-549D-1B50BD872015}"/>
              </a:ext>
            </a:extLst>
          </p:cNvPr>
          <p:cNvSpPr>
            <a:spLocks noGrp="1"/>
          </p:cNvSpPr>
          <p:nvPr>
            <p:ph type="title"/>
          </p:nvPr>
        </p:nvSpPr>
        <p:spPr/>
        <p:txBody>
          <a:bodyPr/>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4A7024A5-004D-5E0D-916B-17E0A9B10C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366D459F-F1ED-F2FF-2CE8-4AF4E4F9019D}"/>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5" name="Footer Placeholder 4">
            <a:extLst>
              <a:ext uri="{FF2B5EF4-FFF2-40B4-BE49-F238E27FC236}">
                <a16:creationId xmlns:a16="http://schemas.microsoft.com/office/drawing/2014/main" id="{267122EB-2FB0-9670-64E3-2EC2E1D2EA6B}"/>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55E82B56-366B-92A5-DAAE-E8C0A9075F34}"/>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273267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4C4AA-83E6-3B0D-207F-7DE1B5C28F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681A0618-B9E6-99A4-9483-14914C963FD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00EA4F9B-DAAD-5CF9-165D-6EBF63409990}"/>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5" name="Footer Placeholder 4">
            <a:extLst>
              <a:ext uri="{FF2B5EF4-FFF2-40B4-BE49-F238E27FC236}">
                <a16:creationId xmlns:a16="http://schemas.microsoft.com/office/drawing/2014/main" id="{E8CB976A-0E70-0AC4-E5EB-B7665E0B0A4F}"/>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CCB55800-D4FC-A767-2779-A1976976626A}"/>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369699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A9CB-5002-A965-1F5E-ED98BE684BAE}"/>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2A1DE35C-FDC3-6608-475C-F5A710729B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7246EDC0-6F8E-9D16-2C49-E5FD4AB271DA}"/>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5" name="Footer Placeholder 4">
            <a:extLst>
              <a:ext uri="{FF2B5EF4-FFF2-40B4-BE49-F238E27FC236}">
                <a16:creationId xmlns:a16="http://schemas.microsoft.com/office/drawing/2014/main" id="{242468D0-6C2B-ADA8-D27D-3E3A3DCBAD47}"/>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6058A572-6104-9ED6-0C85-F8A96EC06A35}"/>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356802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758C-B32E-AB98-7697-DBAB1184AB7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A"/>
          </a:p>
        </p:txBody>
      </p:sp>
      <p:sp>
        <p:nvSpPr>
          <p:cNvPr id="3" name="Text Placeholder 2">
            <a:extLst>
              <a:ext uri="{FF2B5EF4-FFF2-40B4-BE49-F238E27FC236}">
                <a16:creationId xmlns:a16="http://schemas.microsoft.com/office/drawing/2014/main" id="{09E6A963-2A64-3788-8415-02477792C0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24EDF8-4684-D160-B5C5-3F554428D0AA}"/>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5" name="Footer Placeholder 4">
            <a:extLst>
              <a:ext uri="{FF2B5EF4-FFF2-40B4-BE49-F238E27FC236}">
                <a16:creationId xmlns:a16="http://schemas.microsoft.com/office/drawing/2014/main" id="{5685C3FF-2941-0E8C-EA48-D65804D1E3D4}"/>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F26C3262-30FC-E88A-1846-4AEB7F392552}"/>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293818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7A01-1C27-9D5E-28C1-7670A86B5BCB}"/>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562F9AFF-2945-5C6E-8EC9-4EBEE279174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Content Placeholder 3">
            <a:extLst>
              <a:ext uri="{FF2B5EF4-FFF2-40B4-BE49-F238E27FC236}">
                <a16:creationId xmlns:a16="http://schemas.microsoft.com/office/drawing/2014/main" id="{443CC3F7-674A-D511-39C2-1B8EABF441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Date Placeholder 4">
            <a:extLst>
              <a:ext uri="{FF2B5EF4-FFF2-40B4-BE49-F238E27FC236}">
                <a16:creationId xmlns:a16="http://schemas.microsoft.com/office/drawing/2014/main" id="{BBA68443-D902-700D-10D8-B409CE429B6F}"/>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6" name="Footer Placeholder 5">
            <a:extLst>
              <a:ext uri="{FF2B5EF4-FFF2-40B4-BE49-F238E27FC236}">
                <a16:creationId xmlns:a16="http://schemas.microsoft.com/office/drawing/2014/main" id="{811B87AC-242E-7FC0-5E09-24C1B073B7EF}"/>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49602D14-111E-F3EB-2436-DDB5F93F083D}"/>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376102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C59F-7744-3E14-B3F5-A32F1EAC382F}"/>
              </a:ext>
            </a:extLst>
          </p:cNvPr>
          <p:cNvSpPr>
            <a:spLocks noGrp="1"/>
          </p:cNvSpPr>
          <p:nvPr>
            <p:ph type="title"/>
          </p:nvPr>
        </p:nvSpPr>
        <p:spPr>
          <a:xfrm>
            <a:off x="839788" y="365125"/>
            <a:ext cx="10515600" cy="1325563"/>
          </a:xfrm>
        </p:spPr>
        <p:txBody>
          <a:bodyPr/>
          <a:lstStyle/>
          <a:p>
            <a:r>
              <a:rPr lang="en-GB"/>
              <a:t>Click to edit Master title style</a:t>
            </a:r>
            <a:endParaRPr lang="en-UA"/>
          </a:p>
        </p:txBody>
      </p:sp>
      <p:sp>
        <p:nvSpPr>
          <p:cNvPr id="3" name="Text Placeholder 2">
            <a:extLst>
              <a:ext uri="{FF2B5EF4-FFF2-40B4-BE49-F238E27FC236}">
                <a16:creationId xmlns:a16="http://schemas.microsoft.com/office/drawing/2014/main" id="{A3726B8A-BF8B-1920-33DB-ED5788DC8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8D183D-3193-2140-03FE-6E7586EDBA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Text Placeholder 4">
            <a:extLst>
              <a:ext uri="{FF2B5EF4-FFF2-40B4-BE49-F238E27FC236}">
                <a16:creationId xmlns:a16="http://schemas.microsoft.com/office/drawing/2014/main" id="{441B6598-B9FB-FA08-1B4A-A2A784C84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864CF9-1FEC-4D23-813B-6DBD55C2C26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7" name="Date Placeholder 6">
            <a:extLst>
              <a:ext uri="{FF2B5EF4-FFF2-40B4-BE49-F238E27FC236}">
                <a16:creationId xmlns:a16="http://schemas.microsoft.com/office/drawing/2014/main" id="{035EBB7D-CFD9-81F0-DDC7-CF0345BD3AC6}"/>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8" name="Footer Placeholder 7">
            <a:extLst>
              <a:ext uri="{FF2B5EF4-FFF2-40B4-BE49-F238E27FC236}">
                <a16:creationId xmlns:a16="http://schemas.microsoft.com/office/drawing/2014/main" id="{5EC52F46-700B-3353-F7F4-295E2670CEAC}"/>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53A99C77-5D5C-170B-2C26-EA33AB691D1D}"/>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9968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9952-8998-D925-B2E5-F468FC31D4E2}"/>
              </a:ext>
            </a:extLst>
          </p:cNvPr>
          <p:cNvSpPr>
            <a:spLocks noGrp="1"/>
          </p:cNvSpPr>
          <p:nvPr>
            <p:ph type="title"/>
          </p:nvPr>
        </p:nvSpPr>
        <p:spPr/>
        <p:txBody>
          <a:bodyPr/>
          <a:lstStyle/>
          <a:p>
            <a:r>
              <a:rPr lang="en-GB"/>
              <a:t>Click to edit Master title style</a:t>
            </a:r>
            <a:endParaRPr lang="en-UA"/>
          </a:p>
        </p:txBody>
      </p:sp>
      <p:sp>
        <p:nvSpPr>
          <p:cNvPr id="3" name="Date Placeholder 2">
            <a:extLst>
              <a:ext uri="{FF2B5EF4-FFF2-40B4-BE49-F238E27FC236}">
                <a16:creationId xmlns:a16="http://schemas.microsoft.com/office/drawing/2014/main" id="{98062C06-3C3A-A77F-0345-AF057C307CE0}"/>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4" name="Footer Placeholder 3">
            <a:extLst>
              <a:ext uri="{FF2B5EF4-FFF2-40B4-BE49-F238E27FC236}">
                <a16:creationId xmlns:a16="http://schemas.microsoft.com/office/drawing/2014/main" id="{AD7BD806-0734-64F1-F738-41C8A77FF327}"/>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3F3C88C8-A206-B3B7-F8E5-D60EB37D4034}"/>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63267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56DB1-2CE5-9612-B855-CFF7715074F7}"/>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3" name="Footer Placeholder 2">
            <a:extLst>
              <a:ext uri="{FF2B5EF4-FFF2-40B4-BE49-F238E27FC236}">
                <a16:creationId xmlns:a16="http://schemas.microsoft.com/office/drawing/2014/main" id="{BBD1632C-2FFE-3884-6E8E-B333A2903329}"/>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30C12163-9044-A1E4-775E-2781573F9ED9}"/>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104939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A174-603C-DA68-42CC-CDAAA9D815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Content Placeholder 2">
            <a:extLst>
              <a:ext uri="{FF2B5EF4-FFF2-40B4-BE49-F238E27FC236}">
                <a16:creationId xmlns:a16="http://schemas.microsoft.com/office/drawing/2014/main" id="{5E3FBBBE-00EC-3FC9-5635-AE48B5925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Text Placeholder 3">
            <a:extLst>
              <a:ext uri="{FF2B5EF4-FFF2-40B4-BE49-F238E27FC236}">
                <a16:creationId xmlns:a16="http://schemas.microsoft.com/office/drawing/2014/main" id="{7A7D5E60-3043-BFD4-A20E-386F8DDF5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BD9F10-F764-06E2-2E35-14B649EBAD47}"/>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6" name="Footer Placeholder 5">
            <a:extLst>
              <a:ext uri="{FF2B5EF4-FFF2-40B4-BE49-F238E27FC236}">
                <a16:creationId xmlns:a16="http://schemas.microsoft.com/office/drawing/2014/main" id="{9A00AF6E-9E31-F5CF-658E-047D00AC9FA0}"/>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7E3E845C-0088-F522-D2E9-5D61BF728ABE}"/>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288340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8A7E-5AA7-AD6A-2754-8CED33AA98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Picture Placeholder 2">
            <a:extLst>
              <a:ext uri="{FF2B5EF4-FFF2-40B4-BE49-F238E27FC236}">
                <a16:creationId xmlns:a16="http://schemas.microsoft.com/office/drawing/2014/main" id="{86AC5F61-08D1-3E7B-704A-B4C22577DB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88DEA26E-2923-9E0C-EB4D-CD4CA34FE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0B9756-529F-EA1C-A6E3-4E4178496696}"/>
              </a:ext>
            </a:extLst>
          </p:cNvPr>
          <p:cNvSpPr>
            <a:spLocks noGrp="1"/>
          </p:cNvSpPr>
          <p:nvPr>
            <p:ph type="dt" sz="half" idx="10"/>
          </p:nvPr>
        </p:nvSpPr>
        <p:spPr/>
        <p:txBody>
          <a:bodyPr/>
          <a:lstStyle/>
          <a:p>
            <a:fld id="{73673023-C0DA-AC42-94DF-81693B78BDC6}" type="datetimeFigureOut">
              <a:rPr lang="en-UA" smtClean="0"/>
              <a:t>26.06.2022</a:t>
            </a:fld>
            <a:endParaRPr lang="en-UA"/>
          </a:p>
        </p:txBody>
      </p:sp>
      <p:sp>
        <p:nvSpPr>
          <p:cNvPr id="6" name="Footer Placeholder 5">
            <a:extLst>
              <a:ext uri="{FF2B5EF4-FFF2-40B4-BE49-F238E27FC236}">
                <a16:creationId xmlns:a16="http://schemas.microsoft.com/office/drawing/2014/main" id="{9D23E381-9E8D-3895-64BA-38D533D25308}"/>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D85FF8E7-88DA-4762-F97D-1083171F1095}"/>
              </a:ext>
            </a:extLst>
          </p:cNvPr>
          <p:cNvSpPr>
            <a:spLocks noGrp="1"/>
          </p:cNvSpPr>
          <p:nvPr>
            <p:ph type="sldNum" sz="quarter" idx="12"/>
          </p:nvPr>
        </p:nvSpPr>
        <p:spPr/>
        <p:txBody>
          <a:bodyPr/>
          <a:lstStyle/>
          <a:p>
            <a:fld id="{BAB720CE-66C9-234C-83CF-3DEA567BCE00}" type="slidenum">
              <a:rPr lang="en-UA" smtClean="0"/>
              <a:t>‹#›</a:t>
            </a:fld>
            <a:endParaRPr lang="en-UA"/>
          </a:p>
        </p:txBody>
      </p:sp>
    </p:spTree>
    <p:extLst>
      <p:ext uri="{BB962C8B-B14F-4D97-AF65-F5344CB8AC3E}">
        <p14:creationId xmlns:p14="http://schemas.microsoft.com/office/powerpoint/2010/main" val="333427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AFD63-2B22-3261-9819-EA7596ACC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A"/>
          </a:p>
        </p:txBody>
      </p:sp>
      <p:sp>
        <p:nvSpPr>
          <p:cNvPr id="3" name="Text Placeholder 2">
            <a:extLst>
              <a:ext uri="{FF2B5EF4-FFF2-40B4-BE49-F238E27FC236}">
                <a16:creationId xmlns:a16="http://schemas.microsoft.com/office/drawing/2014/main" id="{11505397-7A50-119F-567A-217B558DD3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F769211F-F322-5D37-E43F-BA6A6A402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73023-C0DA-AC42-94DF-81693B78BDC6}" type="datetimeFigureOut">
              <a:rPr lang="en-UA" smtClean="0"/>
              <a:t>26.06.2022</a:t>
            </a:fld>
            <a:endParaRPr lang="en-UA"/>
          </a:p>
        </p:txBody>
      </p:sp>
      <p:sp>
        <p:nvSpPr>
          <p:cNvPr id="5" name="Footer Placeholder 4">
            <a:extLst>
              <a:ext uri="{FF2B5EF4-FFF2-40B4-BE49-F238E27FC236}">
                <a16:creationId xmlns:a16="http://schemas.microsoft.com/office/drawing/2014/main" id="{02E13390-7C37-18EF-4ECB-87D5B3310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484F69CF-238A-949B-AC5A-9C47718CE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720CE-66C9-234C-83CF-3DEA567BCE00}" type="slidenum">
              <a:rPr lang="en-UA" smtClean="0"/>
              <a:t>‹#›</a:t>
            </a:fld>
            <a:endParaRPr lang="en-UA"/>
          </a:p>
        </p:txBody>
      </p:sp>
    </p:spTree>
    <p:extLst>
      <p:ext uri="{BB962C8B-B14F-4D97-AF65-F5344CB8AC3E}">
        <p14:creationId xmlns:p14="http://schemas.microsoft.com/office/powerpoint/2010/main" val="338947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hyperlink" Target="https://spec.graphql.org/" TargetMode="External"/><Relationship Id="rId7" Type="http://schemas.openxmlformats.org/officeDocument/2006/relationships/image" Target="../media/image16.png"/><Relationship Id="rId2" Type="http://schemas.openxmlformats.org/officeDocument/2006/relationships/hyperlink" Target="https://graphql.org/" TargetMode="External"/><Relationship Id="rId1" Type="http://schemas.openxmlformats.org/officeDocument/2006/relationships/slideLayout" Target="../slideLayouts/slideLayout2.xml"/><Relationship Id="rId6" Type="http://schemas.openxmlformats.org/officeDocument/2006/relationships/hyperlink" Target="https://www.graphql-java.com/" TargetMode="External"/><Relationship Id="rId5" Type="http://schemas.openxmlformats.org/officeDocument/2006/relationships/hyperlink" Target="https://spring.io/projects/spring-graphql" TargetMode="External"/><Relationship Id="rId4" Type="http://schemas.openxmlformats.org/officeDocument/2006/relationships/hyperlink" Target="https://www.imaginarycloud.com/blog/graphql-vs-res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EF0A-D207-49D3-AF8C-9A863BBF62A7}"/>
              </a:ext>
            </a:extLst>
          </p:cNvPr>
          <p:cNvSpPr>
            <a:spLocks noGrp="1"/>
          </p:cNvSpPr>
          <p:nvPr>
            <p:ph type="ctrTitle"/>
          </p:nvPr>
        </p:nvSpPr>
        <p:spPr>
          <a:xfrm>
            <a:off x="1524000" y="2245809"/>
            <a:ext cx="9144000" cy="1564716"/>
          </a:xfrm>
        </p:spPr>
        <p:txBody>
          <a:bodyPr>
            <a:normAutofit/>
          </a:bodyPr>
          <a:lstStyle/>
          <a:p>
            <a:pPr algn="l"/>
            <a:r>
              <a:rPr lang="en-UA" sz="4800"/>
              <a:t>Spring for GraphQL</a:t>
            </a:r>
            <a:endParaRPr lang="en-UA" sz="4800" dirty="0"/>
          </a:p>
        </p:txBody>
      </p:sp>
      <p:sp>
        <p:nvSpPr>
          <p:cNvPr id="3" name="Subtitle 2">
            <a:extLst>
              <a:ext uri="{FF2B5EF4-FFF2-40B4-BE49-F238E27FC236}">
                <a16:creationId xmlns:a16="http://schemas.microsoft.com/office/drawing/2014/main" id="{E23184AB-4917-91DE-56A4-266333FE57B3}"/>
              </a:ext>
            </a:extLst>
          </p:cNvPr>
          <p:cNvSpPr>
            <a:spLocks noGrp="1"/>
          </p:cNvSpPr>
          <p:nvPr>
            <p:ph type="subTitle" idx="1"/>
          </p:nvPr>
        </p:nvSpPr>
        <p:spPr>
          <a:xfrm>
            <a:off x="1524000" y="3947050"/>
            <a:ext cx="9144000" cy="572583"/>
          </a:xfrm>
        </p:spPr>
        <p:txBody>
          <a:bodyPr>
            <a:normAutofit/>
          </a:bodyPr>
          <a:lstStyle/>
          <a:p>
            <a:pPr algn="l"/>
            <a:endParaRPr lang="en-UA" sz="2000"/>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B55B0E78-892A-E4D1-F721-B74ACB0A9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23" y="2130403"/>
            <a:ext cx="3734873" cy="253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DD34A-546A-5E15-E77F-B7513AAEF5BB}"/>
              </a:ext>
            </a:extLst>
          </p:cNvPr>
          <p:cNvSpPr>
            <a:spLocks noGrp="1"/>
          </p:cNvSpPr>
          <p:nvPr>
            <p:ph type="title"/>
          </p:nvPr>
        </p:nvSpPr>
        <p:spPr>
          <a:xfrm>
            <a:off x="6574587" y="2589085"/>
            <a:ext cx="4805996" cy="1297115"/>
          </a:xfrm>
        </p:spPr>
        <p:txBody>
          <a:bodyPr vert="horz" lIns="91440" tIns="45720" rIns="91440" bIns="45720" rtlCol="0" anchor="t">
            <a:normAutofit/>
          </a:bodyPr>
          <a:lstStyle/>
          <a:p>
            <a:r>
              <a:rPr lang="en-US" sz="8000" kern="1200" dirty="0">
                <a:solidFill>
                  <a:schemeClr val="tx2"/>
                </a:solidFill>
                <a:latin typeface="+mj-lt"/>
                <a:ea typeface="+mj-ea"/>
                <a:cs typeface="+mj-cs"/>
              </a:rPr>
              <a:t>Demo time</a:t>
            </a:r>
          </a:p>
        </p:txBody>
      </p:sp>
      <p:pic>
        <p:nvPicPr>
          <p:cNvPr id="6" name="Graphic 5" descr="Stopwatch">
            <a:extLst>
              <a:ext uri="{FF2B5EF4-FFF2-40B4-BE49-F238E27FC236}">
                <a16:creationId xmlns:a16="http://schemas.microsoft.com/office/drawing/2014/main" id="{C2CE9B20-975D-7624-4FC8-2CA1B2441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627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0AE71-5C1D-8216-8038-378B7FC75D52}"/>
              </a:ext>
            </a:extLst>
          </p:cNvPr>
          <p:cNvSpPr>
            <a:spLocks noGrp="1"/>
          </p:cNvSpPr>
          <p:nvPr>
            <p:ph type="title"/>
          </p:nvPr>
        </p:nvSpPr>
        <p:spPr>
          <a:xfrm>
            <a:off x="804672" y="802955"/>
            <a:ext cx="4977976" cy="1454051"/>
          </a:xfrm>
        </p:spPr>
        <p:txBody>
          <a:bodyPr>
            <a:normAutofit/>
          </a:bodyPr>
          <a:lstStyle/>
          <a:p>
            <a:r>
              <a:rPr lang="en-GB" sz="3600" dirty="0">
                <a:solidFill>
                  <a:schemeClr val="tx2"/>
                </a:solidFill>
              </a:rPr>
              <a:t>U</a:t>
            </a:r>
            <a:r>
              <a:rPr lang="en-UA" sz="3600" dirty="0">
                <a:solidFill>
                  <a:schemeClr val="tx2"/>
                </a:solidFill>
              </a:rPr>
              <a:t>seful links</a:t>
            </a:r>
          </a:p>
        </p:txBody>
      </p:sp>
      <p:sp>
        <p:nvSpPr>
          <p:cNvPr id="3" name="Content Placeholder 2">
            <a:extLst>
              <a:ext uri="{FF2B5EF4-FFF2-40B4-BE49-F238E27FC236}">
                <a16:creationId xmlns:a16="http://schemas.microsoft.com/office/drawing/2014/main" id="{0FC42AF6-4D54-D9BB-5E9A-43863C47295A}"/>
              </a:ext>
            </a:extLst>
          </p:cNvPr>
          <p:cNvSpPr>
            <a:spLocks noGrp="1"/>
          </p:cNvSpPr>
          <p:nvPr>
            <p:ph idx="1"/>
          </p:nvPr>
        </p:nvSpPr>
        <p:spPr>
          <a:xfrm>
            <a:off x="804671" y="2421682"/>
            <a:ext cx="8133267" cy="3639289"/>
          </a:xfrm>
        </p:spPr>
        <p:txBody>
          <a:bodyPr anchor="ctr">
            <a:normAutofit/>
          </a:bodyPr>
          <a:lstStyle/>
          <a:p>
            <a:r>
              <a:rPr lang="en-GB" sz="2400" dirty="0">
                <a:solidFill>
                  <a:schemeClr val="tx2"/>
                </a:solidFill>
                <a:hlinkClick r:id="rId2"/>
              </a:rPr>
              <a:t>https://graphql.org/</a:t>
            </a:r>
            <a:endParaRPr lang="en-UA" sz="2400" dirty="0">
              <a:solidFill>
                <a:schemeClr val="tx2"/>
              </a:solidFill>
            </a:endParaRPr>
          </a:p>
          <a:p>
            <a:r>
              <a:rPr lang="en-GB" sz="2400" dirty="0">
                <a:solidFill>
                  <a:schemeClr val="tx2"/>
                </a:solidFill>
                <a:hlinkClick r:id="rId3"/>
              </a:rPr>
              <a:t>https://spec.graphql.org/</a:t>
            </a:r>
            <a:endParaRPr lang="en-GB" sz="2400" dirty="0">
              <a:solidFill>
                <a:schemeClr val="tx2"/>
              </a:solidFill>
            </a:endParaRPr>
          </a:p>
          <a:p>
            <a:r>
              <a:rPr lang="en-GB" sz="2400" dirty="0">
                <a:solidFill>
                  <a:schemeClr val="tx2"/>
                </a:solidFill>
                <a:hlinkClick r:id="rId4"/>
              </a:rPr>
              <a:t>https://www.imaginarycloud.com/blog/graphql-vs-rest/</a:t>
            </a:r>
            <a:endParaRPr lang="en-GB" sz="2400" dirty="0">
              <a:solidFill>
                <a:schemeClr val="tx2"/>
              </a:solidFill>
            </a:endParaRPr>
          </a:p>
          <a:p>
            <a:r>
              <a:rPr lang="en-GB" sz="2400" dirty="0">
                <a:solidFill>
                  <a:schemeClr val="tx2"/>
                </a:solidFill>
                <a:hlinkClick r:id="rId5"/>
              </a:rPr>
              <a:t>https://spring.io/projects/spring-graphql</a:t>
            </a:r>
            <a:endParaRPr lang="en-GB" sz="2400" dirty="0">
              <a:solidFill>
                <a:schemeClr val="tx2"/>
              </a:solidFill>
            </a:endParaRPr>
          </a:p>
          <a:p>
            <a:r>
              <a:rPr lang="en-GB" sz="2400" dirty="0">
                <a:solidFill>
                  <a:schemeClr val="tx2"/>
                </a:solidFill>
                <a:hlinkClick r:id="rId6"/>
              </a:rPr>
              <a:t>https://</a:t>
            </a:r>
            <a:r>
              <a:rPr lang="en-GB" sz="2400" dirty="0" err="1">
                <a:solidFill>
                  <a:schemeClr val="tx2"/>
                </a:solidFill>
                <a:hlinkClick r:id="rId6"/>
              </a:rPr>
              <a:t>www.graphql-java.com</a:t>
            </a:r>
            <a:r>
              <a:rPr lang="en-GB" sz="2400" dirty="0">
                <a:solidFill>
                  <a:schemeClr val="tx2"/>
                </a:solidFill>
                <a:hlinkClick r:id="rId6"/>
              </a:rPr>
              <a:t>/</a:t>
            </a:r>
            <a:endParaRPr lang="en-UA" sz="24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Link">
            <a:extLst>
              <a:ext uri="{FF2B5EF4-FFF2-40B4-BE49-F238E27FC236}">
                <a16:creationId xmlns:a16="http://schemas.microsoft.com/office/drawing/2014/main" id="{87C409AE-0449-B584-FF56-F39744A306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64703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C7A11-7FA5-CCB2-2CC7-65EA5D3AA480}"/>
              </a:ext>
            </a:extLst>
          </p:cNvPr>
          <p:cNvSpPr>
            <a:spLocks noGrp="1"/>
          </p:cNvSpPr>
          <p:nvPr>
            <p:ph type="title"/>
          </p:nvPr>
        </p:nvSpPr>
        <p:spPr>
          <a:xfrm>
            <a:off x="635000" y="640823"/>
            <a:ext cx="3418659" cy="5583148"/>
          </a:xfrm>
        </p:spPr>
        <p:txBody>
          <a:bodyPr anchor="ctr">
            <a:normAutofit/>
          </a:bodyPr>
          <a:lstStyle/>
          <a:p>
            <a:r>
              <a:rPr lang="en-GB" sz="5400"/>
              <a:t>W</a:t>
            </a:r>
            <a:r>
              <a:rPr lang="en-UA" sz="5400"/>
              <a:t>hat GraphQL is?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EDF5BD7-BCC8-D485-D0B8-97687A50A8A7}"/>
              </a:ext>
            </a:extLst>
          </p:cNvPr>
          <p:cNvGraphicFramePr>
            <a:graphicFrameLocks noGrp="1"/>
          </p:cNvGraphicFramePr>
          <p:nvPr>
            <p:ph idx="1"/>
            <p:extLst>
              <p:ext uri="{D42A27DB-BD31-4B8C-83A1-F6EECF244321}">
                <p14:modId xmlns:p14="http://schemas.microsoft.com/office/powerpoint/2010/main" val="38633921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234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BB019-A56E-F0D5-2E6B-4F43353028CC}"/>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dirty="0">
                <a:latin typeface="+mj-lt"/>
                <a:ea typeface="+mj-ea"/>
                <a:cs typeface="+mj-cs"/>
              </a:rPr>
              <a:t>Why </a:t>
            </a:r>
            <a:r>
              <a:rPr lang="en-US" sz="5400" kern="1200" dirty="0" err="1">
                <a:latin typeface="+mj-lt"/>
                <a:ea typeface="+mj-ea"/>
                <a:cs typeface="+mj-cs"/>
              </a:rPr>
              <a:t>GraphQL</a:t>
            </a:r>
            <a:r>
              <a:rPr lang="en-US" sz="5400" kern="1200" dirty="0">
                <a:latin typeface="+mj-lt"/>
                <a:ea typeface="+mj-ea"/>
                <a:cs typeface="+mj-cs"/>
              </a:rPr>
              <a:t>?</a:t>
            </a:r>
          </a:p>
        </p:txBody>
      </p:sp>
      <p:sp>
        <p:nvSpPr>
          <p:cNvPr id="105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19A3C8A-CBB9-C9DA-1C58-D09DF67FFFCA}"/>
              </a:ext>
            </a:extLst>
          </p:cNvPr>
          <p:cNvSpPr>
            <a:spLocks noGrp="1"/>
          </p:cNvSpPr>
          <p:nvPr>
            <p:ph idx="1"/>
          </p:nvPr>
        </p:nvSpPr>
        <p:spPr>
          <a:xfrm>
            <a:off x="838200" y="1929384"/>
            <a:ext cx="10515600" cy="4251960"/>
          </a:xfrm>
        </p:spPr>
        <p:txBody>
          <a:bodyPr>
            <a:normAutofit lnSpcReduction="10000"/>
          </a:bodyPr>
          <a:lstStyle/>
          <a:p>
            <a:r>
              <a:rPr lang="en-GB" sz="2400" dirty="0"/>
              <a:t>As this application grows you are constantly getting requests for new endpoints that return the data in a specific shape.</a:t>
            </a:r>
          </a:p>
          <a:p>
            <a:endParaRPr lang="en-GB" sz="2400" dirty="0"/>
          </a:p>
          <a:p>
            <a:r>
              <a:rPr lang="en-GB" sz="2400" dirty="0"/>
              <a:t>The next evolution of this API is when more and more clients have requirements for data. You might have 3rd party services, internal microservices, mobile applications and IoT applications all with their own specific data requirements.</a:t>
            </a:r>
          </a:p>
          <a:p>
            <a:endParaRPr lang="en-GB" sz="2400" dirty="0"/>
          </a:p>
          <a:p>
            <a:r>
              <a:rPr lang="en-GB" sz="2400" dirty="0"/>
              <a:t>Each of these clients have specific limitations and data requirements.</a:t>
            </a:r>
          </a:p>
          <a:p>
            <a:endParaRPr lang="en-GB" sz="2400" dirty="0"/>
          </a:p>
          <a:p>
            <a:r>
              <a:rPr lang="en-GB" sz="2400" dirty="0" err="1"/>
              <a:t>GraphQL</a:t>
            </a:r>
            <a:r>
              <a:rPr lang="en-GB" sz="2400" dirty="0"/>
              <a:t> has a single endpoint and lets each individual client request exactly what data they need.</a:t>
            </a:r>
            <a:endParaRPr lang="en-UA" sz="2400" dirty="0"/>
          </a:p>
        </p:txBody>
      </p:sp>
    </p:spTree>
    <p:extLst>
      <p:ext uri="{BB962C8B-B14F-4D97-AF65-F5344CB8AC3E}">
        <p14:creationId xmlns:p14="http://schemas.microsoft.com/office/powerpoint/2010/main" val="82499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BB019-A56E-F0D5-2E6B-4F43353028C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err="1">
                <a:solidFill>
                  <a:srgbClr val="FFFFFF"/>
                </a:solidFill>
              </a:rPr>
              <a:t>GraphQL</a:t>
            </a:r>
            <a:r>
              <a:rPr lang="en-US" sz="5400" dirty="0">
                <a:solidFill>
                  <a:srgbClr val="FFFFFF"/>
                </a:solidFill>
              </a:rPr>
              <a:t> vs REST</a:t>
            </a:r>
          </a:p>
        </p:txBody>
      </p:sp>
      <p:cxnSp>
        <p:nvCxnSpPr>
          <p:cNvPr id="1035" name="Straight Connector 103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74C8431E-2B6D-F818-AFB8-5329626AC0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567" y="2743200"/>
            <a:ext cx="5718957" cy="3216912"/>
          </a:xfrm>
          <a:prstGeom prst="rect">
            <a:avLst/>
          </a:prstGeom>
          <a:noFill/>
          <a:extLst>
            <a:ext uri="{909E8E84-426E-40DD-AFC4-6F175D3DCCD1}">
              <a14:hiddenFill xmlns:a14="http://schemas.microsoft.com/office/drawing/2010/main">
                <a:solidFill>
                  <a:srgbClr val="FFFFFF"/>
                </a:solidFill>
              </a14:hiddenFill>
            </a:ext>
          </a:extLst>
        </p:spPr>
      </p:pic>
      <p:cxnSp>
        <p:nvCxnSpPr>
          <p:cNvPr id="1037" name="Straight Connector 103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329E189-3E79-F670-546C-05E761ADC3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45073" y="2904799"/>
            <a:ext cx="5455917" cy="30416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0464C9-C0C7-4CD3-9C86-F8C38B2AA85F}"/>
              </a:ext>
            </a:extLst>
          </p:cNvPr>
          <p:cNvSpPr txBox="1"/>
          <p:nvPr/>
        </p:nvSpPr>
        <p:spPr>
          <a:xfrm>
            <a:off x="8281115" y="6452315"/>
            <a:ext cx="3672031" cy="276999"/>
          </a:xfrm>
          <a:prstGeom prst="rect">
            <a:avLst/>
          </a:prstGeom>
          <a:noFill/>
        </p:spPr>
        <p:txBody>
          <a:bodyPr wrap="none" rtlCol="0">
            <a:spAutoFit/>
          </a:bodyPr>
          <a:lstStyle/>
          <a:p>
            <a:r>
              <a:rPr lang="en-GB" sz="1200" dirty="0">
                <a:solidFill>
                  <a:schemeClr val="bg1">
                    <a:lumMod val="75000"/>
                  </a:schemeClr>
                </a:solidFill>
              </a:rPr>
              <a:t>https://</a:t>
            </a:r>
            <a:r>
              <a:rPr lang="en-GB" sz="1200" dirty="0" err="1">
                <a:solidFill>
                  <a:schemeClr val="bg1">
                    <a:lumMod val="75000"/>
                  </a:schemeClr>
                </a:solidFill>
              </a:rPr>
              <a:t>www.imaginarycloud.com</a:t>
            </a:r>
            <a:r>
              <a:rPr lang="en-GB" sz="1200" dirty="0">
                <a:solidFill>
                  <a:schemeClr val="bg1">
                    <a:lumMod val="75000"/>
                  </a:schemeClr>
                </a:solidFill>
              </a:rPr>
              <a:t>/blog/</a:t>
            </a:r>
            <a:r>
              <a:rPr lang="en-GB" sz="1200" dirty="0" err="1">
                <a:solidFill>
                  <a:schemeClr val="bg1">
                    <a:lumMod val="75000"/>
                  </a:schemeClr>
                </a:solidFill>
              </a:rPr>
              <a:t>graphql</a:t>
            </a:r>
            <a:r>
              <a:rPr lang="en-GB" sz="1200" dirty="0">
                <a:solidFill>
                  <a:schemeClr val="bg1">
                    <a:lumMod val="75000"/>
                  </a:schemeClr>
                </a:solidFill>
              </a:rPr>
              <a:t>-vs-rest/</a:t>
            </a:r>
            <a:endParaRPr lang="en-UA" sz="1200" dirty="0">
              <a:solidFill>
                <a:schemeClr val="bg1">
                  <a:lumMod val="75000"/>
                </a:schemeClr>
              </a:solidFill>
            </a:endParaRPr>
          </a:p>
        </p:txBody>
      </p:sp>
    </p:spTree>
    <p:extLst>
      <p:ext uri="{BB962C8B-B14F-4D97-AF65-F5344CB8AC3E}">
        <p14:creationId xmlns:p14="http://schemas.microsoft.com/office/powerpoint/2010/main" val="6029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1BB019-A56E-F0D5-2E6B-4F43353028CC}"/>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Why GraphQL?</a:t>
            </a:r>
          </a:p>
        </p:txBody>
      </p:sp>
      <p:pic>
        <p:nvPicPr>
          <p:cNvPr id="5" name="Content Placeholder 4">
            <a:extLst>
              <a:ext uri="{FF2B5EF4-FFF2-40B4-BE49-F238E27FC236}">
                <a16:creationId xmlns:a16="http://schemas.microsoft.com/office/drawing/2014/main" id="{BA9E41CE-F106-746A-78FD-B8D0C2D805EC}"/>
              </a:ext>
            </a:extLst>
          </p:cNvPr>
          <p:cNvPicPr>
            <a:picLocks noGrp="1" noChangeAspect="1"/>
          </p:cNvPicPr>
          <p:nvPr>
            <p:ph idx="1"/>
          </p:nvPr>
        </p:nvPicPr>
        <p:blipFill>
          <a:blip r:embed="rId2"/>
          <a:stretch>
            <a:fillRect/>
          </a:stretch>
        </p:blipFill>
        <p:spPr>
          <a:xfrm>
            <a:off x="6325916" y="578738"/>
            <a:ext cx="4848319" cy="5670549"/>
          </a:xfrm>
          <a:prstGeom prst="rect">
            <a:avLst/>
          </a:prstGeom>
        </p:spPr>
      </p:pic>
    </p:spTree>
    <p:extLst>
      <p:ext uri="{BB962C8B-B14F-4D97-AF65-F5344CB8AC3E}">
        <p14:creationId xmlns:p14="http://schemas.microsoft.com/office/powerpoint/2010/main" val="53800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956C7-5FD5-3987-A7F8-1FB12F20E327}"/>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dirty="0" err="1"/>
              <a:t>GraphQL</a:t>
            </a:r>
            <a:r>
              <a:rPr lang="en-US" sz="5400" dirty="0"/>
              <a:t> for client and server</a:t>
            </a:r>
          </a:p>
        </p:txBody>
      </p:sp>
      <p:sp>
        <p:nvSpPr>
          <p:cNvPr id="7" name="TextBox 6">
            <a:extLst>
              <a:ext uri="{FF2B5EF4-FFF2-40B4-BE49-F238E27FC236}">
                <a16:creationId xmlns:a16="http://schemas.microsoft.com/office/drawing/2014/main" id="{BF9A1C0A-214E-4DC4-38E4-E849BF0A1452}"/>
              </a:ext>
            </a:extLst>
          </p:cNvPr>
          <p:cNvSpPr txBox="1"/>
          <p:nvPr/>
        </p:nvSpPr>
        <p:spPr>
          <a:xfrm>
            <a:off x="4920105" y="458911"/>
            <a:ext cx="6973093" cy="2502408"/>
          </a:xfrm>
          <a:prstGeom prst="rect">
            <a:avLst/>
          </a:prstGeom>
        </p:spPr>
        <p:txBody>
          <a:bodyPr vert="horz" lIns="91440" tIns="45720" rIns="91440" bIns="45720" rtlCol="0">
            <a:normAutofit/>
          </a:bodyPr>
          <a:lstStyle/>
          <a:p>
            <a:pPr algn="ctr">
              <a:lnSpc>
                <a:spcPct val="90000"/>
              </a:lnSpc>
              <a:spcBef>
                <a:spcPts val="1000"/>
              </a:spcBef>
            </a:pPr>
            <a:r>
              <a:rPr lang="en-US" sz="2400" dirty="0"/>
              <a:t>Client</a:t>
            </a:r>
          </a:p>
          <a:p>
            <a:pPr>
              <a:lnSpc>
                <a:spcPct val="90000"/>
              </a:lnSpc>
              <a:spcBef>
                <a:spcPts val="1000"/>
              </a:spcBef>
            </a:pPr>
            <a:r>
              <a:rPr lang="en-US" sz="2400" dirty="0"/>
              <a:t>On the client side you’re working with the Query Language (</a:t>
            </a:r>
            <a:r>
              <a:rPr lang="en-US" sz="2400" dirty="0" err="1"/>
              <a:t>smth</a:t>
            </a:r>
            <a:r>
              <a:rPr lang="en-US" sz="2400" dirty="0"/>
              <a:t> like JSON and DSL)</a:t>
            </a:r>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745FA0-1F56-5F7B-07CE-78BE1906BEC4}"/>
              </a:ext>
            </a:extLst>
          </p:cNvPr>
          <p:cNvSpPr txBox="1"/>
          <p:nvPr/>
        </p:nvSpPr>
        <p:spPr>
          <a:xfrm>
            <a:off x="4754294" y="5204663"/>
            <a:ext cx="7304714" cy="1646605"/>
          </a:xfrm>
          <a:prstGeom prst="rect">
            <a:avLst/>
          </a:prstGeom>
          <a:noFill/>
        </p:spPr>
        <p:txBody>
          <a:bodyPr wrap="square">
            <a:spAutoFit/>
          </a:bodyPr>
          <a:lstStyle/>
          <a:p>
            <a:pPr marL="0" indent="0" algn="ctr">
              <a:spcAft>
                <a:spcPts val="600"/>
              </a:spcAft>
              <a:buNone/>
            </a:pPr>
            <a:r>
              <a:rPr lang="en-GB" sz="2400" dirty="0"/>
              <a:t>Server</a:t>
            </a:r>
          </a:p>
          <a:p>
            <a:pPr marL="0" indent="0">
              <a:spcAft>
                <a:spcPts val="600"/>
              </a:spcAft>
              <a:buNone/>
            </a:pPr>
            <a:r>
              <a:rPr lang="en-GB" sz="2400" dirty="0"/>
              <a:t>Execution engine that will execute these queries mapping each of the fields to resolvers, also known as data fetchers.</a:t>
            </a:r>
            <a:endParaRPr lang="en-UA" sz="2400" dirty="0"/>
          </a:p>
        </p:txBody>
      </p:sp>
      <p:pic>
        <p:nvPicPr>
          <p:cNvPr id="4098" name="Picture 2">
            <a:extLst>
              <a:ext uri="{FF2B5EF4-FFF2-40B4-BE49-F238E27FC236}">
                <a16:creationId xmlns:a16="http://schemas.microsoft.com/office/drawing/2014/main" id="{01DC796B-5912-E271-855B-D22922D31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351" y="1822428"/>
            <a:ext cx="7259377" cy="324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5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DD34A-546A-5E15-E77F-B7513AAEF5BB}"/>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b="1" kern="1200">
                <a:solidFill>
                  <a:schemeClr val="tx1"/>
                </a:solidFill>
                <a:latin typeface="+mj-lt"/>
                <a:ea typeface="+mj-ea"/>
                <a:cs typeface="+mj-cs"/>
              </a:rPr>
              <a:t>Fundamentals of GraphQL</a:t>
            </a:r>
            <a:endParaRPr lang="en-US" sz="6600" kern="1200">
              <a:solidFill>
                <a:schemeClr val="tx1"/>
              </a:solidFill>
              <a:latin typeface="+mj-lt"/>
              <a:ea typeface="+mj-ea"/>
              <a:cs typeface="+mj-cs"/>
            </a:endParaRP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54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DD34A-546A-5E15-E77F-B7513AAEF5B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Object Types and Fields</a:t>
            </a:r>
            <a:endParaRPr lang="en-US" sz="6600"/>
          </a:p>
        </p:txBody>
      </p:sp>
      <p:sp>
        <p:nvSpPr>
          <p:cNvPr id="2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D6C791F-10AD-639E-01E9-4720E33D9EA0}"/>
              </a:ext>
            </a:extLst>
          </p:cNvPr>
          <p:cNvPicPr>
            <a:picLocks noGrp="1" noChangeAspect="1"/>
          </p:cNvPicPr>
          <p:nvPr>
            <p:ph idx="1"/>
          </p:nvPr>
        </p:nvPicPr>
        <p:blipFill>
          <a:blip r:embed="rId2"/>
          <a:stretch>
            <a:fillRect/>
          </a:stretch>
        </p:blipFill>
        <p:spPr>
          <a:xfrm>
            <a:off x="340811" y="2408348"/>
            <a:ext cx="3688518" cy="3480449"/>
          </a:xfrm>
          <a:prstGeom prst="rect">
            <a:avLst/>
          </a:prstGeom>
        </p:spPr>
      </p:pic>
      <p:pic>
        <p:nvPicPr>
          <p:cNvPr id="7" name="Picture 6">
            <a:extLst>
              <a:ext uri="{FF2B5EF4-FFF2-40B4-BE49-F238E27FC236}">
                <a16:creationId xmlns:a16="http://schemas.microsoft.com/office/drawing/2014/main" id="{8D3D3A96-F3AC-FFB3-6197-B0D969E5DD14}"/>
              </a:ext>
            </a:extLst>
          </p:cNvPr>
          <p:cNvPicPr>
            <a:picLocks noChangeAspect="1"/>
          </p:cNvPicPr>
          <p:nvPr/>
        </p:nvPicPr>
        <p:blipFill>
          <a:blip r:embed="rId3"/>
          <a:stretch>
            <a:fillRect/>
          </a:stretch>
        </p:blipFill>
        <p:spPr>
          <a:xfrm>
            <a:off x="3829073" y="1893840"/>
            <a:ext cx="8163673" cy="4714518"/>
          </a:xfrm>
          <a:prstGeom prst="rect">
            <a:avLst/>
          </a:prstGeom>
        </p:spPr>
      </p:pic>
    </p:spTree>
    <p:extLst>
      <p:ext uri="{BB962C8B-B14F-4D97-AF65-F5344CB8AC3E}">
        <p14:creationId xmlns:p14="http://schemas.microsoft.com/office/powerpoint/2010/main" val="91750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DD34A-546A-5E15-E77F-B7513AAEF5B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GB" sz="6600" b="1" dirty="0"/>
              <a:t>Root Operation Types</a:t>
            </a:r>
            <a:endParaRPr lang="en-US" sz="6600" dirty="0"/>
          </a:p>
        </p:txBody>
      </p:sp>
      <p:sp>
        <p:nvSpPr>
          <p:cNvPr id="2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3D938884-1FD6-DC9C-682D-F3838A2560D9}"/>
              </a:ext>
            </a:extLst>
          </p:cNvPr>
          <p:cNvGraphicFramePr>
            <a:graphicFrameLocks noGrp="1"/>
          </p:cNvGraphicFramePr>
          <p:nvPr>
            <p:ph idx="1"/>
          </p:nvPr>
        </p:nvGraphicFramePr>
        <p:xfrm>
          <a:off x="838200" y="4579288"/>
          <a:ext cx="10515600" cy="191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475E7243-7667-02AD-E9C6-EC9A02718342}"/>
              </a:ext>
            </a:extLst>
          </p:cNvPr>
          <p:cNvSpPr/>
          <p:nvPr/>
        </p:nvSpPr>
        <p:spPr>
          <a:xfrm>
            <a:off x="381381" y="2413337"/>
            <a:ext cx="2108847" cy="1015663"/>
          </a:xfrm>
          <a:prstGeom prst="rect">
            <a:avLst/>
          </a:prstGeom>
          <a:noFill/>
        </p:spPr>
        <p:txBody>
          <a:bodyPr wrap="square" lIns="91440" tIns="45720" rIns="91440" bIns="45720">
            <a:spAutoFit/>
          </a:bodyPr>
          <a:lstStyle/>
          <a:p>
            <a:pPr algn="ctr"/>
            <a:r>
              <a:rPr lang="en-UA" sz="6000" dirty="0">
                <a:ln w="0"/>
                <a:solidFill>
                  <a:schemeClr val="accent2"/>
                </a:solidFill>
                <a:effectLst>
                  <a:outerShdw blurRad="38100" dist="25400" dir="5400000" algn="ctr" rotWithShape="0">
                    <a:srgbClr val="6E747A">
                      <a:alpha val="43000"/>
                    </a:srgbClr>
                  </a:outerShdw>
                </a:effectLst>
              </a:rPr>
              <a:t>Query</a:t>
            </a:r>
            <a:endParaRPr lang="en-UA" sz="6000" b="0" cap="none" spc="0" dirty="0">
              <a:ln w="0"/>
              <a:solidFill>
                <a:schemeClr val="accent2"/>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443D03D2-D36C-88C9-36BB-EF4156343A91}"/>
              </a:ext>
            </a:extLst>
          </p:cNvPr>
          <p:cNvSpPr/>
          <p:nvPr/>
        </p:nvSpPr>
        <p:spPr>
          <a:xfrm>
            <a:off x="3380009" y="2413337"/>
            <a:ext cx="3371954" cy="1015663"/>
          </a:xfrm>
          <a:prstGeom prst="rect">
            <a:avLst/>
          </a:prstGeom>
          <a:noFill/>
        </p:spPr>
        <p:txBody>
          <a:bodyPr wrap="square" lIns="91440" tIns="45720" rIns="91440" bIns="45720">
            <a:spAutoFit/>
          </a:bodyPr>
          <a:lstStyle/>
          <a:p>
            <a:pPr algn="ctr"/>
            <a:r>
              <a:rPr lang="en-UA" sz="6000" dirty="0">
                <a:ln w="0"/>
                <a:solidFill>
                  <a:schemeClr val="accent2"/>
                </a:solidFill>
                <a:effectLst>
                  <a:outerShdw blurRad="38100" dist="25400" dir="5400000" algn="ctr" rotWithShape="0">
                    <a:srgbClr val="6E747A">
                      <a:alpha val="43000"/>
                    </a:srgbClr>
                  </a:outerShdw>
                </a:effectLst>
              </a:rPr>
              <a:t>Mutation</a:t>
            </a:r>
            <a:endParaRPr lang="en-UA" sz="6000" b="0" cap="none" spc="0" dirty="0">
              <a:ln w="0"/>
              <a:solidFill>
                <a:schemeClr val="accent2"/>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25BC55E8-140C-F267-71FB-1BC51EFB3CA5}"/>
              </a:ext>
            </a:extLst>
          </p:cNvPr>
          <p:cNvSpPr/>
          <p:nvPr/>
        </p:nvSpPr>
        <p:spPr>
          <a:xfrm>
            <a:off x="7641744" y="2379773"/>
            <a:ext cx="4168875" cy="1015663"/>
          </a:xfrm>
          <a:prstGeom prst="rect">
            <a:avLst/>
          </a:prstGeom>
          <a:noFill/>
        </p:spPr>
        <p:txBody>
          <a:bodyPr wrap="square" lIns="91440" tIns="45720" rIns="91440" bIns="45720">
            <a:spAutoFit/>
          </a:bodyPr>
          <a:lstStyle/>
          <a:p>
            <a:pPr algn="ctr"/>
            <a:r>
              <a:rPr lang="en-UA" sz="6000" dirty="0">
                <a:ln w="0"/>
                <a:solidFill>
                  <a:schemeClr val="accent2"/>
                </a:solidFill>
                <a:effectLst>
                  <a:outerShdw blurRad="38100" dist="25400" dir="5400000" algn="ctr" rotWithShape="0">
                    <a:srgbClr val="6E747A">
                      <a:alpha val="43000"/>
                    </a:srgbClr>
                  </a:outerShdw>
                </a:effectLst>
              </a:rPr>
              <a:t>Subscription</a:t>
            </a:r>
            <a:endParaRPr lang="en-UA" sz="6000" b="0" cap="none" spc="0" dirty="0">
              <a:ln w="0"/>
              <a:solidFill>
                <a:schemeClr val="accent2"/>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91385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328</Words>
  <Application>Microsoft Macintosh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Spring for GraphQL</vt:lpstr>
      <vt:lpstr>What GraphQL is?</vt:lpstr>
      <vt:lpstr>Why GraphQL?</vt:lpstr>
      <vt:lpstr>GraphQL vs REST</vt:lpstr>
      <vt:lpstr>Why GraphQL?</vt:lpstr>
      <vt:lpstr>GraphQL for client and server</vt:lpstr>
      <vt:lpstr>Fundamentals of GraphQL</vt:lpstr>
      <vt:lpstr>Object Types and Fields</vt:lpstr>
      <vt:lpstr>Root Operation Types</vt:lpstr>
      <vt:lpstr>Demo time</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for GraphQL</dc:title>
  <dc:creator>Serhii Petrenko</dc:creator>
  <cp:lastModifiedBy>Serhii Petrenko</cp:lastModifiedBy>
  <cp:revision>3</cp:revision>
  <dcterms:created xsi:type="dcterms:W3CDTF">2022-06-26T09:27:27Z</dcterms:created>
  <dcterms:modified xsi:type="dcterms:W3CDTF">2022-06-26T14:30:05Z</dcterms:modified>
</cp:coreProperties>
</file>