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5"/>
    <p:restoredTop sz="94728"/>
  </p:normalViewPr>
  <p:slideViewPr>
    <p:cSldViewPr snapToGrid="0" snapToObjects="1">
      <p:cViewPr varScale="1">
        <p:scale>
          <a:sx n="212" d="100"/>
          <a:sy n="212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F3A0-BBBF-334C-B985-9BF21680D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65F72-FB5E-A643-B117-58D15EB0F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4B24D-8FEC-CA42-93AE-9103A5D2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7F65-0E32-9C41-B207-CBEB398D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3457C-F361-874F-820F-091E4DEA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9407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228D-41CC-4147-81B5-A795B311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27DDA-45FF-9D43-BD0B-EABE2C6FE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C1804-7FC5-4744-9D1E-C497A141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9475D-ACA0-B24B-8D7F-A3AF21D3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64B9-388C-3E43-A8CA-4A02DFB1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8589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35A48-FAE8-EF40-AC9A-8A3A74AA7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C5FD1-714A-5544-A332-FE686F091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7F2C-CE29-2643-8DD0-A42799CA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4530-456B-8A48-9724-3EE22825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C6D5-D3FB-0D4E-9F80-239DFEF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9558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7D01-037D-DD46-8230-F4DBE8E7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9123-D480-D747-801B-F124AE43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F1951-77B8-504D-BE60-8A007C3B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CB4B-363F-7143-B24E-7BC692FD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02D3-1AB1-984E-AB48-F1A18C6F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4157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6E64-2CE7-F54D-AAA7-E8C73784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577EB-7CC3-364A-A6EA-3797D86F5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F2241-2881-F345-BCCA-5B92BA9C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6525-B4F8-B14D-8587-A7581059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E48E-99F3-2544-8FC6-6F9BAB2F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603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EFAE-CA94-1840-A545-54448185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F90-66A7-894B-9865-FDD517953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367A-74D9-7B46-AE34-7A13310AB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110AF-77C9-C04C-A13C-C4A42232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BCB5-1F65-2341-96E8-8943C774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E86AA-5966-8D45-985C-ACB56275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502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9E7B-8AAA-2340-BCF0-5659D830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6B288-D53F-4F45-88D1-9F13F4656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1813E-A1F5-F94B-9CCE-FDF7E9898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AB758-ED46-1C46-BC66-3CC1BEADF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11378-17A9-A94F-9FDD-B0F0976E7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D7D65-64DA-3E46-A11E-EEA3D056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1910B-BD82-AC42-85AA-F81FA79B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8D2E5-50BE-FC4D-AFF3-A7A73C52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0737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21C8-E5BF-3E43-93FC-956EADD5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3DAEA-3D17-9C49-9263-D7D305FA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2DE7D-476B-254B-9B7B-E07AC87D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431BB-4857-F342-B995-70F54C73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2101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70B7-F720-8E48-AEE9-C547A5E3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B9399-8D9E-9745-AC49-74DBDC54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1A383-47FD-234A-9326-AEF88770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8026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BE89-6242-D94C-B980-DD64FF7A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3E32-DBC6-C149-B095-CAF1D3B5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68051-78E6-184B-96E9-D153FB49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D91B-0023-FA4D-85E6-12EEE2CF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57E92-8762-E249-8BF5-3EE8E338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C2D45-A7A6-AA42-AA20-E822079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7778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D11C-4754-B841-B7DF-78F44933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C1FFA-D45F-7E41-9630-AF4C79302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AE56E-8857-F742-B2AE-B2AD0B22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FEB9-013C-2143-8E9A-B29A520B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E2DC7-8232-9F4B-9B74-A63FD445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0C943-9E8D-CE42-A563-90256F70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1442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05CE8-FCA3-3840-9B29-B07823F9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19AAA-35F0-E744-8F96-5D04F224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0C6B-F88C-AD4F-BAB9-375338D53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D8DB-7E93-0440-8B70-4A9FE9BD2FAF}" type="datetimeFigureOut">
              <a:rPr lang="en-UA" smtClean="0"/>
              <a:t>11/3/20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1E3AB-15A0-3249-AC9F-43E3E79B8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2A01-CCCB-5642-BA69-179F1DBA6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3926-0A96-614B-A6AC-E9F505B5041D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2390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D4FAC-94F7-DF44-B318-C061DA05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Transaction Isolation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7E69B-89B9-804E-AB0F-023BE3E8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A" dirty="0"/>
              <a:t>An isolation level specifies how and when parts of the transaction can and hould become visible to other transactions. </a:t>
            </a:r>
          </a:p>
          <a:p>
            <a:pPr marL="0" indent="0">
              <a:buNone/>
            </a:pPr>
            <a:endParaRPr lang="en-UA" dirty="0"/>
          </a:p>
          <a:p>
            <a:pPr marL="0" indent="0">
              <a:buNone/>
            </a:pPr>
            <a:r>
              <a:rPr lang="en-UA" dirty="0"/>
              <a:t>Achieving isolation comes at a cost: to prevent incomplete writes from propagating over transaction boundaries, we need additional coordination and synchronization, wich negatively impacts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440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E09AD5-46E5-3742-97B5-EDE9C109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Dirty Read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92ADBD-DA1B-CD46-B56A-971FD2E6F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861" y="1825625"/>
            <a:ext cx="88882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0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7E6E-B5B0-6D40-AD84-50F63B24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Non-repeatable Read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0B8E66-FE1C-B141-8EFA-B0CF31341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920" y="1825625"/>
            <a:ext cx="93881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2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5853-6E9B-F047-BE61-09B2DC5E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Phantom Reads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42F2E2-EFB6-FC42-BBC5-273025F41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475" y="1825625"/>
            <a:ext cx="9237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BA9B-E47F-D94E-83B6-51E4BFBE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Lost Update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434391-6D01-4E49-8F7E-74FB1D98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948" y="1825625"/>
            <a:ext cx="90341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BDB6-124F-724B-BA61-225E0C11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Dirty Write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81293F-7FAB-6041-8171-6E2016495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606" y="1825625"/>
            <a:ext cx="9250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0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61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Transaction Isolation</vt:lpstr>
      <vt:lpstr>Dirty Read</vt:lpstr>
      <vt:lpstr>Non-repeatable Read</vt:lpstr>
      <vt:lpstr>Phantom Reads</vt:lpstr>
      <vt:lpstr>Lost Update</vt:lpstr>
      <vt:lpstr>Dirty Write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Dirty Read</dc:title>
  <dc:creator>Ivan Shevtsov</dc:creator>
  <cp:lastModifiedBy>Ivan Shevtsov</cp:lastModifiedBy>
  <cp:revision>7</cp:revision>
  <dcterms:created xsi:type="dcterms:W3CDTF">2020-10-29T18:35:07Z</dcterms:created>
  <dcterms:modified xsi:type="dcterms:W3CDTF">2020-11-03T07:49:30Z</dcterms:modified>
</cp:coreProperties>
</file>