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7"/>
  </p:notesMasterIdLst>
  <p:sldIdLst>
    <p:sldId id="257" r:id="rId2"/>
    <p:sldId id="286" r:id="rId3"/>
    <p:sldId id="259" r:id="rId4"/>
    <p:sldId id="321" r:id="rId5"/>
    <p:sldId id="260" r:id="rId6"/>
    <p:sldId id="345" r:id="rId7"/>
    <p:sldId id="348" r:id="rId8"/>
    <p:sldId id="356" r:id="rId9"/>
    <p:sldId id="375" r:id="rId10"/>
    <p:sldId id="317" r:id="rId11"/>
    <p:sldId id="355" r:id="rId12"/>
    <p:sldId id="392" r:id="rId13"/>
    <p:sldId id="378" r:id="rId14"/>
    <p:sldId id="379" r:id="rId15"/>
    <p:sldId id="380" r:id="rId16"/>
    <p:sldId id="381" r:id="rId17"/>
    <p:sldId id="376" r:id="rId18"/>
    <p:sldId id="382" r:id="rId19"/>
    <p:sldId id="383" r:id="rId20"/>
    <p:sldId id="385" r:id="rId21"/>
    <p:sldId id="389" r:id="rId22"/>
    <p:sldId id="390" r:id="rId23"/>
    <p:sldId id="391" r:id="rId24"/>
    <p:sldId id="388" r:id="rId25"/>
    <p:sldId id="386" r:id="rId26"/>
    <p:sldId id="387" r:id="rId27"/>
    <p:sldId id="393" r:id="rId28"/>
    <p:sldId id="335" r:id="rId29"/>
    <p:sldId id="367" r:id="rId30"/>
    <p:sldId id="297" r:id="rId31"/>
    <p:sldId id="377" r:id="rId32"/>
    <p:sldId id="395" r:id="rId33"/>
    <p:sldId id="394" r:id="rId34"/>
    <p:sldId id="334"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31</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6.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9.w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1949"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1950"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1951"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1952"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1953"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1954"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1955"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1956"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1957"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1958"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1959"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1960"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1961"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1962"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320"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321"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322"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323"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10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50"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问题的解决思路，对未标记样本进行随机抽样，并设立补偿机制，讲抽取的样本补偿给标签数量少的样本，形成一个正负样本均衡的训练集。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a:blip r:embed="rId3"/>
          <a:stretch>
            <a:fillRect/>
          </a:stretch>
        </p:blipFill>
        <p:spPr>
          <a:xfrm>
            <a:off x="719039" y="2676673"/>
            <a:ext cx="4614765" cy="339477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15802</TotalTime>
  <Words>4456</Words>
  <Application>Microsoft Office PowerPoint</Application>
  <PresentationFormat>宽屏</PresentationFormat>
  <Paragraphs>1093</Paragraphs>
  <Slides>35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3027</cp:revision>
  <dcterms:created xsi:type="dcterms:W3CDTF">2020-11-28T04:06:09Z</dcterms:created>
  <dcterms:modified xsi:type="dcterms:W3CDTF">2024-12-15T03:12:13Z</dcterms:modified>
</cp:coreProperties>
</file>