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7"/>
  </p:notesMasterIdLst>
  <p:sldIdLst>
    <p:sldId id="264" r:id="rId3"/>
    <p:sldId id="272" r:id="rId4"/>
    <p:sldId id="266" r:id="rId5"/>
    <p:sldId id="265" r:id="rId6"/>
    <p:sldId id="269" r:id="rId7"/>
    <p:sldId id="270" r:id="rId8"/>
    <p:sldId id="267" r:id="rId9"/>
    <p:sldId id="271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7E7E7"/>
    <a:srgbClr val="F2F2F2"/>
    <a:srgbClr val="FFFFFF"/>
    <a:srgbClr val="9E9E9E"/>
    <a:srgbClr val="7F7F7F"/>
    <a:srgbClr val="FFF2CD"/>
    <a:srgbClr val="F4CCCD"/>
    <a:srgbClr val="D8EAD2"/>
    <a:srgbClr val="FF7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629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9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4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2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4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7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AB950-965D-46C6-B583-D3A45DA49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BA36C-E3B0-4837-849B-E794FC6B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29AF-E40A-4111-A392-C6781F1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643CA36-63E9-42AD-8DF4-7F6F04DD13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2024-08-03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6E45A-3202-4AEF-A746-A6B7AA67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210D-C862-4977-8DBB-E37889AB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B8B6EC9-CF27-4BC3-862E-E037D148D4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403FD-15A9-4511-A3A9-0BE27C92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044F2-B177-4A4D-823D-76491DBF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D57B-3CD2-4F94-AA3E-1B9B43FD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CA36-63E9-42AD-8DF4-7F6F04DD13FC}" type="datetimeFigureOut">
              <a:rPr lang="zh-CN" altLang="en-US" smtClean="0"/>
              <a:t>2024-08-03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DB0F1-AB6B-437F-82C2-0C2C25ED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D5EA9-4772-4148-BD18-2A372391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6EC9-CF27-4BC3-862E-E037D148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6C7FB6-3A46-46F8-8C54-923594E14CA7}"/>
              </a:ext>
            </a:extLst>
          </p:cNvPr>
          <p:cNvSpPr txBox="1"/>
          <p:nvPr/>
        </p:nvSpPr>
        <p:spPr>
          <a:xfrm>
            <a:off x="-6350" y="58031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4AE02611-F194-4ECA-BD1F-E23D8AC2F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90512"/>
                  </p:ext>
                </p:extLst>
              </p:nvPr>
            </p:nvGraphicFramePr>
            <p:xfrm>
              <a:off x="1331640" y="483518"/>
              <a:ext cx="5946348" cy="44579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810352546"/>
                        </a:ext>
                      </a:extLst>
                    </a:gridCol>
                    <a:gridCol w="5226268">
                      <a:extLst>
                        <a:ext uri="{9D8B030D-6E8A-4147-A177-3AD203B41FA5}">
                          <a16:colId xmlns:a16="http://schemas.microsoft.com/office/drawing/2014/main" val="1621510335"/>
                        </a:ext>
                      </a:extLst>
                    </a:gridCol>
                  </a:tblGrid>
                  <a:tr h="3970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 kern="100" dirty="0">
                              <a:effectLst/>
                            </a:rPr>
                            <a:t>Symbol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description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0812015"/>
                      </a:ext>
                    </a:extLst>
                  </a:tr>
                  <a:tr h="743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𝒟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data held by each data owner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. Each row of the matrix represents a sample, and each column represents a feature. At the same time, some datasets may also contain label data.</a:t>
                          </a:r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1674610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Feature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757184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Label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7485906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Identifier (ID)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312983"/>
                      </a:ext>
                    </a:extLst>
                  </a:tr>
                  <a:tr h="3521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For illustration, consider three data owners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6557474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maximum number of iterations for selecting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806585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positive 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173279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9905443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negative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6424652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number of sampling iterations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2386958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out-of-bag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641417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Out-of-bag scores of 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317704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Indicator function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25652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723751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The probability of each unlabeled data is positive</a:t>
                          </a:r>
                          <a:endParaRPr lang="zh-CN" altLang="en-US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6216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4AE02611-F194-4ECA-BD1F-E23D8AC2F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90512"/>
                  </p:ext>
                </p:extLst>
              </p:nvPr>
            </p:nvGraphicFramePr>
            <p:xfrm>
              <a:off x="1331640" y="483518"/>
              <a:ext cx="5946348" cy="44579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810352546"/>
                        </a:ext>
                      </a:extLst>
                    </a:gridCol>
                    <a:gridCol w="5226268">
                      <a:extLst>
                        <a:ext uri="{9D8B030D-6E8A-4147-A177-3AD203B41FA5}">
                          <a16:colId xmlns:a16="http://schemas.microsoft.com/office/drawing/2014/main" val="1621510335"/>
                        </a:ext>
                      </a:extLst>
                    </a:gridCol>
                  </a:tblGrid>
                  <a:tr h="3970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 kern="100" dirty="0">
                              <a:effectLst/>
                            </a:rPr>
                            <a:t>Symbol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description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0812015"/>
                      </a:ext>
                    </a:extLst>
                  </a:tr>
                  <a:tr h="7434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60656" r="-727966" b="-4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T>
                          <a:noFill/>
                        </a:lnT>
                        <a:blipFill>
                          <a:blip r:embed="rId4"/>
                          <a:stretch>
                            <a:fillRect l="-13753" t="-60656" r="-117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4610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15789" r="-727966" b="-13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Feature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757184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632432" r="-727966" b="-13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Label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7485906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Identifier (ID)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312983"/>
                      </a:ext>
                    </a:extLst>
                  </a:tr>
                  <a:tr h="3521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42105" r="-727966" b="-6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For illustration, consider three data owners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6557474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963158" r="-727966" b="-9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maximum number of iterations for selecting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806585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091892" r="-727966" b="-85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positive 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173279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160526" r="-727966" b="-7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9905443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294595" r="-727966" b="-6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negative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6424652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357895" r="-727966" b="-5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number of sampling iterations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2386958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497297" r="-727966" b="-4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out-of-bag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641417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555263" r="-727966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Out-of-bag scores of 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317704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700000" r="-727966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Indicator function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25652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752632" r="-727966" b="-1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723751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02703" r="-727966" b="-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The probability of each unlabeled data is positive</a:t>
                          </a:r>
                          <a:endParaRPr lang="zh-CN" altLang="en-US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62160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4887A994-1429-4543-82E8-49B0E8030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31586"/>
              </p:ext>
            </p:extLst>
          </p:nvPr>
        </p:nvGraphicFramePr>
        <p:xfrm>
          <a:off x="1563182" y="2067693"/>
          <a:ext cx="200506" cy="2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6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3182" y="2067693"/>
                        <a:ext cx="200506" cy="21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3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FF3A3E-9FA5-4AB5-9707-4563632B95B2}"/>
              </a:ext>
            </a:extLst>
          </p:cNvPr>
          <p:cNvSpPr/>
          <p:nvPr/>
        </p:nvSpPr>
        <p:spPr>
          <a:xfrm>
            <a:off x="1018964" y="228371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D5BE22-B4E0-4519-9ACF-D997AF6E9EF2}"/>
              </a:ext>
            </a:extLst>
          </p:cNvPr>
          <p:cNvSpPr/>
          <p:nvPr/>
        </p:nvSpPr>
        <p:spPr>
          <a:xfrm>
            <a:off x="1425118" y="25234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B45B835-B2DF-4384-98C3-13981D1CE612}"/>
              </a:ext>
            </a:extLst>
          </p:cNvPr>
          <p:cNvSpPr/>
          <p:nvPr/>
        </p:nvSpPr>
        <p:spPr>
          <a:xfrm>
            <a:off x="2043601" y="246793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3765CCA-13F3-4ADE-983C-359D96D0CA73}"/>
              </a:ext>
            </a:extLst>
          </p:cNvPr>
          <p:cNvSpPr/>
          <p:nvPr/>
        </p:nvSpPr>
        <p:spPr>
          <a:xfrm>
            <a:off x="1288641" y="29266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6FB6168-5E8A-436F-AFF1-4EDCA9F30DC7}"/>
              </a:ext>
            </a:extLst>
          </p:cNvPr>
          <p:cNvSpPr/>
          <p:nvPr/>
        </p:nvSpPr>
        <p:spPr>
          <a:xfrm>
            <a:off x="2290316" y="300837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B94DDFF-655F-4279-91C6-373D68004671}"/>
              </a:ext>
            </a:extLst>
          </p:cNvPr>
          <p:cNvSpPr/>
          <p:nvPr/>
        </p:nvSpPr>
        <p:spPr>
          <a:xfrm>
            <a:off x="1662596" y="310712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4C6664-AE60-4786-A78A-0A0841AD583B}"/>
              </a:ext>
            </a:extLst>
          </p:cNvPr>
          <p:cNvSpPr/>
          <p:nvPr/>
        </p:nvSpPr>
        <p:spPr>
          <a:xfrm>
            <a:off x="1533118" y="27468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CCA0C3F-4C0D-43D9-B1B8-D4EC8388B8FC}"/>
              </a:ext>
            </a:extLst>
          </p:cNvPr>
          <p:cNvSpPr/>
          <p:nvPr/>
        </p:nvSpPr>
        <p:spPr>
          <a:xfrm>
            <a:off x="1173215" y="24971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285EA32-074E-4CC0-8702-6BFD7F24B9C0}"/>
              </a:ext>
            </a:extLst>
          </p:cNvPr>
          <p:cNvSpPr/>
          <p:nvPr/>
        </p:nvSpPr>
        <p:spPr>
          <a:xfrm>
            <a:off x="1299027" y="310213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22D9E0C-701C-4075-A7AB-3C798E395B26}"/>
              </a:ext>
            </a:extLst>
          </p:cNvPr>
          <p:cNvSpPr/>
          <p:nvPr/>
        </p:nvSpPr>
        <p:spPr>
          <a:xfrm>
            <a:off x="1862701" y="307642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768ECD-A0E4-4168-9657-389AC1B3C300}"/>
              </a:ext>
            </a:extLst>
          </p:cNvPr>
          <p:cNvSpPr/>
          <p:nvPr/>
        </p:nvSpPr>
        <p:spPr>
          <a:xfrm>
            <a:off x="1869718" y="26654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03D351-682E-45C8-93AE-9B1482729229}"/>
              </a:ext>
            </a:extLst>
          </p:cNvPr>
          <p:cNvSpPr/>
          <p:nvPr/>
        </p:nvSpPr>
        <p:spPr>
          <a:xfrm>
            <a:off x="1088892" y="29913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B3B9316-E5AB-4127-B165-F3A26C84245B}"/>
              </a:ext>
            </a:extLst>
          </p:cNvPr>
          <p:cNvSpPr/>
          <p:nvPr/>
        </p:nvSpPr>
        <p:spPr>
          <a:xfrm>
            <a:off x="1516507" y="29399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707943F-BD9B-46C2-87F1-D5D96968442B}"/>
              </a:ext>
            </a:extLst>
          </p:cNvPr>
          <p:cNvSpPr/>
          <p:nvPr/>
        </p:nvSpPr>
        <p:spPr>
          <a:xfrm>
            <a:off x="2270055" y="24300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47344391-DD24-41D6-905E-35CC0F630EA1}"/>
              </a:ext>
            </a:extLst>
          </p:cNvPr>
          <p:cNvSpPr/>
          <p:nvPr/>
        </p:nvSpPr>
        <p:spPr>
          <a:xfrm>
            <a:off x="1914518" y="28522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6B1DD461-458B-4FD8-A390-405547EEFDFE}"/>
              </a:ext>
            </a:extLst>
          </p:cNvPr>
          <p:cNvSpPr/>
          <p:nvPr/>
        </p:nvSpPr>
        <p:spPr>
          <a:xfrm>
            <a:off x="2122409" y="30984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7402935-3558-48CC-92DA-AE61166B66DF}"/>
              </a:ext>
            </a:extLst>
          </p:cNvPr>
          <p:cNvSpPr/>
          <p:nvPr/>
        </p:nvSpPr>
        <p:spPr>
          <a:xfrm>
            <a:off x="1716596" y="26878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FEE8B6D-5198-4D1B-94A1-4CC5796F136F}"/>
              </a:ext>
            </a:extLst>
          </p:cNvPr>
          <p:cNvSpPr/>
          <p:nvPr/>
        </p:nvSpPr>
        <p:spPr>
          <a:xfrm>
            <a:off x="1329299" y="27468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481B188-9370-4E36-8919-7FAC4256BDA7}"/>
              </a:ext>
            </a:extLst>
          </p:cNvPr>
          <p:cNvSpPr/>
          <p:nvPr/>
        </p:nvSpPr>
        <p:spPr>
          <a:xfrm>
            <a:off x="1779868" y="250602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8CA7B2A-D3F0-41C0-8F45-CFD5FF434B14}"/>
              </a:ext>
            </a:extLst>
          </p:cNvPr>
          <p:cNvSpPr/>
          <p:nvPr/>
        </p:nvSpPr>
        <p:spPr>
          <a:xfrm>
            <a:off x="1590285" y="25151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1B8B239-F6E3-41E1-90FC-BDF6DC866F4F}"/>
              </a:ext>
            </a:extLst>
          </p:cNvPr>
          <p:cNvSpPr/>
          <p:nvPr/>
        </p:nvSpPr>
        <p:spPr>
          <a:xfrm>
            <a:off x="2163791" y="27797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550265D-A877-4C0C-BAAF-38EF89C2F209}"/>
              </a:ext>
            </a:extLst>
          </p:cNvPr>
          <p:cNvSpPr/>
          <p:nvPr/>
        </p:nvSpPr>
        <p:spPr>
          <a:xfrm>
            <a:off x="2028818" y="29665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9E42F67-DEB8-4B73-BB5B-049AD47A15FB}"/>
              </a:ext>
            </a:extLst>
          </p:cNvPr>
          <p:cNvSpPr/>
          <p:nvPr/>
        </p:nvSpPr>
        <p:spPr>
          <a:xfrm>
            <a:off x="1058969" y="23273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33FF7FF-3207-4113-9CBE-6F10ADE294DB}"/>
              </a:ext>
            </a:extLst>
          </p:cNvPr>
          <p:cNvSpPr/>
          <p:nvPr/>
        </p:nvSpPr>
        <p:spPr>
          <a:xfrm>
            <a:off x="1153562" y="27324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3E22FA9-73E4-49BB-A10D-765B3A8B175B}"/>
              </a:ext>
            </a:extLst>
          </p:cNvPr>
          <p:cNvSpPr/>
          <p:nvPr/>
        </p:nvSpPr>
        <p:spPr>
          <a:xfrm>
            <a:off x="1736981" y="292031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E99A7DF-6CAA-4FB2-B512-49B62D541FE8}"/>
              </a:ext>
            </a:extLst>
          </p:cNvPr>
          <p:cNvSpPr/>
          <p:nvPr/>
        </p:nvSpPr>
        <p:spPr>
          <a:xfrm>
            <a:off x="2182316" y="26615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FA14215-FAC0-416A-884D-6DF7D2AEE86F}"/>
              </a:ext>
            </a:extLst>
          </p:cNvPr>
          <p:cNvSpPr/>
          <p:nvPr/>
        </p:nvSpPr>
        <p:spPr>
          <a:xfrm>
            <a:off x="1572207" y="23523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F8D1526-A872-46A5-9166-E22138C85CEB}"/>
              </a:ext>
            </a:extLst>
          </p:cNvPr>
          <p:cNvSpPr/>
          <p:nvPr/>
        </p:nvSpPr>
        <p:spPr>
          <a:xfrm>
            <a:off x="3563888" y="228371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63186187-9BAE-4B83-BC6B-290207188F8C}"/>
              </a:ext>
            </a:extLst>
          </p:cNvPr>
          <p:cNvSpPr/>
          <p:nvPr/>
        </p:nvSpPr>
        <p:spPr>
          <a:xfrm>
            <a:off x="3970042" y="25234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99678DC4-7643-40C4-9365-ED91D7CFA618}"/>
              </a:ext>
            </a:extLst>
          </p:cNvPr>
          <p:cNvSpPr/>
          <p:nvPr/>
        </p:nvSpPr>
        <p:spPr>
          <a:xfrm>
            <a:off x="4588525" y="246793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3A1B9ACD-E0FF-489B-8A4D-C27C992E0040}"/>
              </a:ext>
            </a:extLst>
          </p:cNvPr>
          <p:cNvSpPr/>
          <p:nvPr/>
        </p:nvSpPr>
        <p:spPr>
          <a:xfrm>
            <a:off x="3833565" y="29266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44963066-002C-4CCE-B1F8-F61642EB51C2}"/>
              </a:ext>
            </a:extLst>
          </p:cNvPr>
          <p:cNvSpPr/>
          <p:nvPr/>
        </p:nvSpPr>
        <p:spPr>
          <a:xfrm>
            <a:off x="4835240" y="300837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F7ACB0A1-A09D-4996-B714-2A88A19C1BD9}"/>
              </a:ext>
            </a:extLst>
          </p:cNvPr>
          <p:cNvSpPr/>
          <p:nvPr/>
        </p:nvSpPr>
        <p:spPr>
          <a:xfrm>
            <a:off x="4207520" y="310712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F481157B-63EA-4F60-95DB-AD8171AEE2F8}"/>
              </a:ext>
            </a:extLst>
          </p:cNvPr>
          <p:cNvSpPr/>
          <p:nvPr/>
        </p:nvSpPr>
        <p:spPr>
          <a:xfrm>
            <a:off x="4078042" y="2746846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EAEF713-6CD7-4CA2-AE99-F4FD3FAA1449}"/>
              </a:ext>
            </a:extLst>
          </p:cNvPr>
          <p:cNvSpPr/>
          <p:nvPr/>
        </p:nvSpPr>
        <p:spPr>
          <a:xfrm>
            <a:off x="3718139" y="24971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8762D52E-40BA-49D8-BF0D-96035DC8B22D}"/>
              </a:ext>
            </a:extLst>
          </p:cNvPr>
          <p:cNvSpPr/>
          <p:nvPr/>
        </p:nvSpPr>
        <p:spPr>
          <a:xfrm>
            <a:off x="3843951" y="310213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83AB7E0A-9908-4F81-BD76-7B63EB308F30}"/>
              </a:ext>
            </a:extLst>
          </p:cNvPr>
          <p:cNvSpPr/>
          <p:nvPr/>
        </p:nvSpPr>
        <p:spPr>
          <a:xfrm>
            <a:off x="4407625" y="307642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3C808494-1345-401B-ADE2-ED06E247D8B0}"/>
              </a:ext>
            </a:extLst>
          </p:cNvPr>
          <p:cNvSpPr/>
          <p:nvPr/>
        </p:nvSpPr>
        <p:spPr>
          <a:xfrm>
            <a:off x="4414642" y="26654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928AFFCD-91BC-4039-B234-F0D7485AD9FF}"/>
              </a:ext>
            </a:extLst>
          </p:cNvPr>
          <p:cNvSpPr/>
          <p:nvPr/>
        </p:nvSpPr>
        <p:spPr>
          <a:xfrm>
            <a:off x="3633816" y="29913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F9DB1786-BEEA-4404-8EE5-56F654A02C09}"/>
              </a:ext>
            </a:extLst>
          </p:cNvPr>
          <p:cNvSpPr/>
          <p:nvPr/>
        </p:nvSpPr>
        <p:spPr>
          <a:xfrm>
            <a:off x="4061431" y="29399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8CC8D832-F682-4062-9BFF-86ED6E93F0AE}"/>
              </a:ext>
            </a:extLst>
          </p:cNvPr>
          <p:cNvSpPr/>
          <p:nvPr/>
        </p:nvSpPr>
        <p:spPr>
          <a:xfrm>
            <a:off x="4814979" y="24300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5BA8925-C4EC-4C1D-AD2A-E37FD379BD8B}"/>
              </a:ext>
            </a:extLst>
          </p:cNvPr>
          <p:cNvSpPr/>
          <p:nvPr/>
        </p:nvSpPr>
        <p:spPr>
          <a:xfrm>
            <a:off x="4459442" y="28522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F4434F3E-5F80-41D8-A88F-8C1CEB61596E}"/>
              </a:ext>
            </a:extLst>
          </p:cNvPr>
          <p:cNvSpPr/>
          <p:nvPr/>
        </p:nvSpPr>
        <p:spPr>
          <a:xfrm>
            <a:off x="4667333" y="30984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BABDD2B0-3428-47B4-ABE3-D14D27CB0392}"/>
              </a:ext>
            </a:extLst>
          </p:cNvPr>
          <p:cNvSpPr/>
          <p:nvPr/>
        </p:nvSpPr>
        <p:spPr>
          <a:xfrm>
            <a:off x="4261520" y="26878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9F321107-9C62-4339-A04E-0145FCF73872}"/>
              </a:ext>
            </a:extLst>
          </p:cNvPr>
          <p:cNvSpPr/>
          <p:nvPr/>
        </p:nvSpPr>
        <p:spPr>
          <a:xfrm>
            <a:off x="3874223" y="27468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BB781055-4D41-43EE-B24E-EB9D98159218}"/>
              </a:ext>
            </a:extLst>
          </p:cNvPr>
          <p:cNvSpPr/>
          <p:nvPr/>
        </p:nvSpPr>
        <p:spPr>
          <a:xfrm>
            <a:off x="4324792" y="250602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FDFD0771-7257-4D88-AEA0-479463F86743}"/>
              </a:ext>
            </a:extLst>
          </p:cNvPr>
          <p:cNvSpPr/>
          <p:nvPr/>
        </p:nvSpPr>
        <p:spPr>
          <a:xfrm>
            <a:off x="4150190" y="24300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30FBEA5B-9AF9-446E-94BD-9E375B54ACA0}"/>
              </a:ext>
            </a:extLst>
          </p:cNvPr>
          <p:cNvSpPr/>
          <p:nvPr/>
        </p:nvSpPr>
        <p:spPr>
          <a:xfrm>
            <a:off x="4708715" y="27797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id="{7565A128-62B0-4D76-B515-4E326157F506}"/>
              </a:ext>
            </a:extLst>
          </p:cNvPr>
          <p:cNvSpPr/>
          <p:nvPr/>
        </p:nvSpPr>
        <p:spPr>
          <a:xfrm>
            <a:off x="4573742" y="296656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94510776-EAD0-46AB-A447-3A3A2384331D}"/>
              </a:ext>
            </a:extLst>
          </p:cNvPr>
          <p:cNvSpPr/>
          <p:nvPr/>
        </p:nvSpPr>
        <p:spPr>
          <a:xfrm>
            <a:off x="3843951" y="23580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4D439B3C-302F-457A-B6A3-D9B81D67211A}"/>
              </a:ext>
            </a:extLst>
          </p:cNvPr>
          <p:cNvSpPr/>
          <p:nvPr/>
        </p:nvSpPr>
        <p:spPr>
          <a:xfrm>
            <a:off x="3698486" y="273242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D71A95B6-F4E3-45CC-AFAD-04587E6344D5}"/>
              </a:ext>
            </a:extLst>
          </p:cNvPr>
          <p:cNvSpPr/>
          <p:nvPr/>
        </p:nvSpPr>
        <p:spPr>
          <a:xfrm>
            <a:off x="4281905" y="292031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80EBDB7A-A88E-4C90-8DDC-AD2328471367}"/>
              </a:ext>
            </a:extLst>
          </p:cNvPr>
          <p:cNvSpPr/>
          <p:nvPr/>
        </p:nvSpPr>
        <p:spPr>
          <a:xfrm>
            <a:off x="4727240" y="26615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B12F8C0F-C93B-4E6C-ACED-0DE216C434AB}"/>
              </a:ext>
            </a:extLst>
          </p:cNvPr>
          <p:cNvSpPr/>
          <p:nvPr/>
        </p:nvSpPr>
        <p:spPr>
          <a:xfrm>
            <a:off x="4411189" y="23519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B1A323-0985-4687-AD13-9762AA5829EE}"/>
              </a:ext>
            </a:extLst>
          </p:cNvPr>
          <p:cNvSpPr/>
          <p:nvPr/>
        </p:nvSpPr>
        <p:spPr>
          <a:xfrm>
            <a:off x="5866142" y="2287051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CF148944-CC70-413D-8966-825F9811D389}"/>
              </a:ext>
            </a:extLst>
          </p:cNvPr>
          <p:cNvSpPr/>
          <p:nvPr/>
        </p:nvSpPr>
        <p:spPr>
          <a:xfrm>
            <a:off x="6272296" y="252674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8FA6503A-818C-4E14-8F2B-89DA5E417D92}"/>
              </a:ext>
            </a:extLst>
          </p:cNvPr>
          <p:cNvSpPr/>
          <p:nvPr/>
        </p:nvSpPr>
        <p:spPr>
          <a:xfrm>
            <a:off x="6890779" y="247126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3A40A349-55E3-489C-9F0A-F42CEB1D2F7E}"/>
              </a:ext>
            </a:extLst>
          </p:cNvPr>
          <p:cNvSpPr/>
          <p:nvPr/>
        </p:nvSpPr>
        <p:spPr>
          <a:xfrm>
            <a:off x="6135819" y="292994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30CF1BC2-87E0-4CA7-9482-4A8E4793B6EF}"/>
              </a:ext>
            </a:extLst>
          </p:cNvPr>
          <p:cNvSpPr/>
          <p:nvPr/>
        </p:nvSpPr>
        <p:spPr>
          <a:xfrm>
            <a:off x="7137494" y="3011708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E428D4CB-0614-4086-9F0F-5E5EC890A2E9}"/>
              </a:ext>
            </a:extLst>
          </p:cNvPr>
          <p:cNvSpPr/>
          <p:nvPr/>
        </p:nvSpPr>
        <p:spPr>
          <a:xfrm>
            <a:off x="6509774" y="311045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0C8A9E83-67DC-4DD0-825F-69F0F0E57CF7}"/>
              </a:ext>
            </a:extLst>
          </p:cNvPr>
          <p:cNvSpPr/>
          <p:nvPr/>
        </p:nvSpPr>
        <p:spPr>
          <a:xfrm>
            <a:off x="6380296" y="27501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3055E110-E73A-45F7-B724-6DB5D64F9293}"/>
              </a:ext>
            </a:extLst>
          </p:cNvPr>
          <p:cNvSpPr/>
          <p:nvPr/>
        </p:nvSpPr>
        <p:spPr>
          <a:xfrm>
            <a:off x="6020393" y="250050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BD86F736-7106-4ADB-AB51-4399A055AEA1}"/>
              </a:ext>
            </a:extLst>
          </p:cNvPr>
          <p:cNvSpPr/>
          <p:nvPr/>
        </p:nvSpPr>
        <p:spPr>
          <a:xfrm>
            <a:off x="6146205" y="310546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DE63556E-E4A8-4F89-A829-58030EDEB1C9}"/>
              </a:ext>
            </a:extLst>
          </p:cNvPr>
          <p:cNvSpPr/>
          <p:nvPr/>
        </p:nvSpPr>
        <p:spPr>
          <a:xfrm>
            <a:off x="6709879" y="30797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94DA916-9E93-4375-9E28-7D8560C35669}"/>
              </a:ext>
            </a:extLst>
          </p:cNvPr>
          <p:cNvSpPr/>
          <p:nvPr/>
        </p:nvSpPr>
        <p:spPr>
          <a:xfrm>
            <a:off x="6716896" y="26687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5808A785-7AA8-405B-8C37-CA359C531A89}"/>
              </a:ext>
            </a:extLst>
          </p:cNvPr>
          <p:cNvSpPr/>
          <p:nvPr/>
        </p:nvSpPr>
        <p:spPr>
          <a:xfrm>
            <a:off x="5936070" y="29946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8050CCEE-D078-4F39-92E5-F46F8F489003}"/>
              </a:ext>
            </a:extLst>
          </p:cNvPr>
          <p:cNvSpPr/>
          <p:nvPr/>
        </p:nvSpPr>
        <p:spPr>
          <a:xfrm>
            <a:off x="6363685" y="29432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86FE3252-6524-49A4-99E5-7285B1784812}"/>
              </a:ext>
            </a:extLst>
          </p:cNvPr>
          <p:cNvSpPr/>
          <p:nvPr/>
        </p:nvSpPr>
        <p:spPr>
          <a:xfrm>
            <a:off x="7117233" y="24333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667794E-C124-4E04-9C6A-DBB28E109B2C}"/>
              </a:ext>
            </a:extLst>
          </p:cNvPr>
          <p:cNvSpPr/>
          <p:nvPr/>
        </p:nvSpPr>
        <p:spPr>
          <a:xfrm>
            <a:off x="6761696" y="285559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9603B7BF-409E-4B84-A3E7-888ACFFC9FB2}"/>
              </a:ext>
            </a:extLst>
          </p:cNvPr>
          <p:cNvSpPr/>
          <p:nvPr/>
        </p:nvSpPr>
        <p:spPr>
          <a:xfrm>
            <a:off x="6969587" y="31017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id="{D120FE0C-0FDB-4DB0-B986-11F3173BEDF8}"/>
              </a:ext>
            </a:extLst>
          </p:cNvPr>
          <p:cNvSpPr/>
          <p:nvPr/>
        </p:nvSpPr>
        <p:spPr>
          <a:xfrm>
            <a:off x="6563774" y="26911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4A3BCACA-43F9-4572-A46C-55350E42B166}"/>
              </a:ext>
            </a:extLst>
          </p:cNvPr>
          <p:cNvSpPr/>
          <p:nvPr/>
        </p:nvSpPr>
        <p:spPr>
          <a:xfrm>
            <a:off x="6176477" y="27501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5E20E0EE-7FF9-4E71-92BA-1BAF35C4737C}"/>
              </a:ext>
            </a:extLst>
          </p:cNvPr>
          <p:cNvSpPr/>
          <p:nvPr/>
        </p:nvSpPr>
        <p:spPr>
          <a:xfrm>
            <a:off x="6627046" y="25093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779C288E-AEC8-4CA1-9CC4-FF3489EA4937}"/>
              </a:ext>
            </a:extLst>
          </p:cNvPr>
          <p:cNvSpPr/>
          <p:nvPr/>
        </p:nvSpPr>
        <p:spPr>
          <a:xfrm>
            <a:off x="6452444" y="24333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D25EBF94-9387-4912-9B9B-9507AEC9F0EC}"/>
              </a:ext>
            </a:extLst>
          </p:cNvPr>
          <p:cNvSpPr/>
          <p:nvPr/>
        </p:nvSpPr>
        <p:spPr>
          <a:xfrm>
            <a:off x="7010969" y="27830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438124EB-3AC8-4D37-B6E3-9CAA0E8CD7FB}"/>
              </a:ext>
            </a:extLst>
          </p:cNvPr>
          <p:cNvSpPr/>
          <p:nvPr/>
        </p:nvSpPr>
        <p:spPr>
          <a:xfrm>
            <a:off x="6875996" y="296989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5993F12A-3EC7-421E-8562-1462773490B3}"/>
              </a:ext>
            </a:extLst>
          </p:cNvPr>
          <p:cNvSpPr/>
          <p:nvPr/>
        </p:nvSpPr>
        <p:spPr>
          <a:xfrm>
            <a:off x="6146205" y="23614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56B6F77A-0533-4D5C-ABCA-044FC2B2AB54}"/>
              </a:ext>
            </a:extLst>
          </p:cNvPr>
          <p:cNvSpPr/>
          <p:nvPr/>
        </p:nvSpPr>
        <p:spPr>
          <a:xfrm>
            <a:off x="6000740" y="273575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流程图: 接点 141">
            <a:extLst>
              <a:ext uri="{FF2B5EF4-FFF2-40B4-BE49-F238E27FC236}">
                <a16:creationId xmlns:a16="http://schemas.microsoft.com/office/drawing/2014/main" id="{ACE64C98-39C2-4BA9-A011-A1D69DA3F2EA}"/>
              </a:ext>
            </a:extLst>
          </p:cNvPr>
          <p:cNvSpPr/>
          <p:nvPr/>
        </p:nvSpPr>
        <p:spPr>
          <a:xfrm>
            <a:off x="6584159" y="292365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B3CDE3A4-DE85-4686-B301-7C2EF7F90A21}"/>
              </a:ext>
            </a:extLst>
          </p:cNvPr>
          <p:cNvSpPr/>
          <p:nvPr/>
        </p:nvSpPr>
        <p:spPr>
          <a:xfrm>
            <a:off x="7029494" y="266484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流程图: 接点 143">
            <a:extLst>
              <a:ext uri="{FF2B5EF4-FFF2-40B4-BE49-F238E27FC236}">
                <a16:creationId xmlns:a16="http://schemas.microsoft.com/office/drawing/2014/main" id="{A3F245B5-DE20-4B58-BE94-8F1658B1E096}"/>
              </a:ext>
            </a:extLst>
          </p:cNvPr>
          <p:cNvSpPr/>
          <p:nvPr/>
        </p:nvSpPr>
        <p:spPr>
          <a:xfrm>
            <a:off x="6713443" y="23553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1674A29-7B24-40D8-97F4-2B0545F9360B}"/>
              </a:ext>
            </a:extLst>
          </p:cNvPr>
          <p:cNvSpPr txBox="1"/>
          <p:nvPr/>
        </p:nvSpPr>
        <p:spPr>
          <a:xfrm>
            <a:off x="970303" y="574832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A457D32-498C-4B83-9B9E-E5A1F8AAE063}"/>
              </a:ext>
            </a:extLst>
          </p:cNvPr>
          <p:cNvSpPr txBox="1"/>
          <p:nvPr/>
        </p:nvSpPr>
        <p:spPr>
          <a:xfrm>
            <a:off x="973450" y="929145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AEE37F69-BEF4-4BEC-AFEC-95AD4B6852C1}"/>
              </a:ext>
            </a:extLst>
          </p:cNvPr>
          <p:cNvSpPr/>
          <p:nvPr/>
        </p:nvSpPr>
        <p:spPr>
          <a:xfrm>
            <a:off x="2418607" y="68283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1452EE4-FEAB-4E4D-B5A0-1C85A5ED1269}"/>
              </a:ext>
            </a:extLst>
          </p:cNvPr>
          <p:cNvSpPr txBox="1"/>
          <p:nvPr/>
        </p:nvSpPr>
        <p:spPr>
          <a:xfrm>
            <a:off x="983807" y="1281522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87FD2164-A743-4888-84BC-288C2DD31884}"/>
              </a:ext>
            </a:extLst>
          </p:cNvPr>
          <p:cNvSpPr/>
          <p:nvPr/>
        </p:nvSpPr>
        <p:spPr>
          <a:xfrm>
            <a:off x="2418607" y="102184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9BC7257C-0582-48E5-B851-9C4182DCBC4D}"/>
              </a:ext>
            </a:extLst>
          </p:cNvPr>
          <p:cNvSpPr/>
          <p:nvPr/>
        </p:nvSpPr>
        <p:spPr>
          <a:xfrm>
            <a:off x="2418607" y="1360852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49258-0CCF-4882-A9F4-A79EDE01D9FE}"/>
              </a:ext>
            </a:extLst>
          </p:cNvPr>
          <p:cNvSpPr txBox="1"/>
          <p:nvPr/>
        </p:nvSpPr>
        <p:spPr>
          <a:xfrm>
            <a:off x="1437299" y="3795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第一种情况</a:t>
            </a:r>
          </a:p>
        </p:txBody>
      </p:sp>
    </p:spTree>
    <p:extLst>
      <p:ext uri="{BB962C8B-B14F-4D97-AF65-F5344CB8AC3E}">
        <p14:creationId xmlns:p14="http://schemas.microsoft.com/office/powerpoint/2010/main" val="89925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FF3A3E-9FA5-4AB5-9707-4563632B95B2}"/>
              </a:ext>
            </a:extLst>
          </p:cNvPr>
          <p:cNvSpPr/>
          <p:nvPr/>
        </p:nvSpPr>
        <p:spPr>
          <a:xfrm>
            <a:off x="3069455" y="555526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D5BE22-B4E0-4519-9ACF-D997AF6E9EF2}"/>
              </a:ext>
            </a:extLst>
          </p:cNvPr>
          <p:cNvSpPr/>
          <p:nvPr/>
        </p:nvSpPr>
        <p:spPr>
          <a:xfrm>
            <a:off x="3475609" y="7952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B45B835-B2DF-4384-98C3-13981D1CE612}"/>
              </a:ext>
            </a:extLst>
          </p:cNvPr>
          <p:cNvSpPr/>
          <p:nvPr/>
        </p:nvSpPr>
        <p:spPr>
          <a:xfrm>
            <a:off x="4094092" y="73974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3765CCA-13F3-4ADE-983C-359D96D0CA73}"/>
              </a:ext>
            </a:extLst>
          </p:cNvPr>
          <p:cNvSpPr/>
          <p:nvPr/>
        </p:nvSpPr>
        <p:spPr>
          <a:xfrm>
            <a:off x="3339132" y="11984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6FB6168-5E8A-436F-AFF1-4EDCA9F30DC7}"/>
              </a:ext>
            </a:extLst>
          </p:cNvPr>
          <p:cNvSpPr/>
          <p:nvPr/>
        </p:nvSpPr>
        <p:spPr>
          <a:xfrm>
            <a:off x="4340807" y="128018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B94DDFF-655F-4279-91C6-373D68004671}"/>
              </a:ext>
            </a:extLst>
          </p:cNvPr>
          <p:cNvSpPr/>
          <p:nvPr/>
        </p:nvSpPr>
        <p:spPr>
          <a:xfrm>
            <a:off x="3713087" y="13789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4C6664-AE60-4786-A78A-0A0841AD583B}"/>
              </a:ext>
            </a:extLst>
          </p:cNvPr>
          <p:cNvSpPr/>
          <p:nvPr/>
        </p:nvSpPr>
        <p:spPr>
          <a:xfrm>
            <a:off x="3583609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CCA0C3F-4C0D-43D9-B1B8-D4EC8388B8FC}"/>
              </a:ext>
            </a:extLst>
          </p:cNvPr>
          <p:cNvSpPr/>
          <p:nvPr/>
        </p:nvSpPr>
        <p:spPr>
          <a:xfrm>
            <a:off x="3223706" y="76897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285EA32-074E-4CC0-8702-6BFD7F24B9C0}"/>
              </a:ext>
            </a:extLst>
          </p:cNvPr>
          <p:cNvSpPr/>
          <p:nvPr/>
        </p:nvSpPr>
        <p:spPr>
          <a:xfrm>
            <a:off x="3349518" y="137394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22D9E0C-701C-4075-A7AB-3C798E395B26}"/>
              </a:ext>
            </a:extLst>
          </p:cNvPr>
          <p:cNvSpPr/>
          <p:nvPr/>
        </p:nvSpPr>
        <p:spPr>
          <a:xfrm>
            <a:off x="3913192" y="134823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768ECD-A0E4-4168-9657-389AC1B3C300}"/>
              </a:ext>
            </a:extLst>
          </p:cNvPr>
          <p:cNvSpPr/>
          <p:nvPr/>
        </p:nvSpPr>
        <p:spPr>
          <a:xfrm>
            <a:off x="3920209" y="9372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03D351-682E-45C8-93AE-9B1482729229}"/>
              </a:ext>
            </a:extLst>
          </p:cNvPr>
          <p:cNvSpPr/>
          <p:nvPr/>
        </p:nvSpPr>
        <p:spPr>
          <a:xfrm>
            <a:off x="3139383" y="12631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B3B9316-E5AB-4127-B165-F3A26C84245B}"/>
              </a:ext>
            </a:extLst>
          </p:cNvPr>
          <p:cNvSpPr/>
          <p:nvPr/>
        </p:nvSpPr>
        <p:spPr>
          <a:xfrm>
            <a:off x="3566998" y="121174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707943F-BD9B-46C2-87F1-D5D96968442B}"/>
              </a:ext>
            </a:extLst>
          </p:cNvPr>
          <p:cNvSpPr/>
          <p:nvPr/>
        </p:nvSpPr>
        <p:spPr>
          <a:xfrm>
            <a:off x="4320546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47344391-DD24-41D6-905E-35CC0F630EA1}"/>
              </a:ext>
            </a:extLst>
          </p:cNvPr>
          <p:cNvSpPr/>
          <p:nvPr/>
        </p:nvSpPr>
        <p:spPr>
          <a:xfrm>
            <a:off x="3965009" y="11240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6B1DD461-458B-4FD8-A390-405547EEFDFE}"/>
              </a:ext>
            </a:extLst>
          </p:cNvPr>
          <p:cNvSpPr/>
          <p:nvPr/>
        </p:nvSpPr>
        <p:spPr>
          <a:xfrm>
            <a:off x="4172900" y="13702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7402935-3558-48CC-92DA-AE61166B66DF}"/>
              </a:ext>
            </a:extLst>
          </p:cNvPr>
          <p:cNvSpPr/>
          <p:nvPr/>
        </p:nvSpPr>
        <p:spPr>
          <a:xfrm>
            <a:off x="3767087" y="9596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FEE8B6D-5198-4D1B-94A1-4CC5796F136F}"/>
              </a:ext>
            </a:extLst>
          </p:cNvPr>
          <p:cNvSpPr/>
          <p:nvPr/>
        </p:nvSpPr>
        <p:spPr>
          <a:xfrm>
            <a:off x="3379790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481B188-9370-4E36-8919-7FAC4256BDA7}"/>
              </a:ext>
            </a:extLst>
          </p:cNvPr>
          <p:cNvSpPr/>
          <p:nvPr/>
        </p:nvSpPr>
        <p:spPr>
          <a:xfrm>
            <a:off x="3830359" y="7778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8CA7B2A-D3F0-41C0-8F45-CFD5FF434B14}"/>
              </a:ext>
            </a:extLst>
          </p:cNvPr>
          <p:cNvSpPr/>
          <p:nvPr/>
        </p:nvSpPr>
        <p:spPr>
          <a:xfrm>
            <a:off x="3655757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1B8B239-F6E3-41E1-90FC-BDF6DC866F4F}"/>
              </a:ext>
            </a:extLst>
          </p:cNvPr>
          <p:cNvSpPr/>
          <p:nvPr/>
        </p:nvSpPr>
        <p:spPr>
          <a:xfrm>
            <a:off x="4214282" y="10515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550265D-A877-4C0C-BAAF-38EF89C2F209}"/>
              </a:ext>
            </a:extLst>
          </p:cNvPr>
          <p:cNvSpPr/>
          <p:nvPr/>
        </p:nvSpPr>
        <p:spPr>
          <a:xfrm>
            <a:off x="4079309" y="12383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9E42F67-DEB8-4B73-BB5B-049AD47A15FB}"/>
              </a:ext>
            </a:extLst>
          </p:cNvPr>
          <p:cNvSpPr/>
          <p:nvPr/>
        </p:nvSpPr>
        <p:spPr>
          <a:xfrm>
            <a:off x="3349518" y="6299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33FF7FF-3207-4113-9CBE-6F10ADE294DB}"/>
              </a:ext>
            </a:extLst>
          </p:cNvPr>
          <p:cNvSpPr/>
          <p:nvPr/>
        </p:nvSpPr>
        <p:spPr>
          <a:xfrm>
            <a:off x="3204053" y="10042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3E22FA9-73E4-49BB-A10D-765B3A8B175B}"/>
              </a:ext>
            </a:extLst>
          </p:cNvPr>
          <p:cNvSpPr/>
          <p:nvPr/>
        </p:nvSpPr>
        <p:spPr>
          <a:xfrm>
            <a:off x="3787472" y="119212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E99A7DF-6CAA-4FB2-B512-49B62D541FE8}"/>
              </a:ext>
            </a:extLst>
          </p:cNvPr>
          <p:cNvSpPr/>
          <p:nvPr/>
        </p:nvSpPr>
        <p:spPr>
          <a:xfrm>
            <a:off x="4232807" y="9333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FA14215-FAC0-416A-884D-6DF7D2AEE86F}"/>
              </a:ext>
            </a:extLst>
          </p:cNvPr>
          <p:cNvSpPr/>
          <p:nvPr/>
        </p:nvSpPr>
        <p:spPr>
          <a:xfrm>
            <a:off x="3916756" y="6237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6A67771-CB39-4A04-825F-3267678AFE9D}"/>
              </a:ext>
            </a:extLst>
          </p:cNvPr>
          <p:cNvSpPr/>
          <p:nvPr/>
        </p:nvSpPr>
        <p:spPr>
          <a:xfrm>
            <a:off x="3953061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9BA51546-8F78-470E-8F45-E61828F27952}"/>
              </a:ext>
            </a:extLst>
          </p:cNvPr>
          <p:cNvSpPr/>
          <p:nvPr/>
        </p:nvSpPr>
        <p:spPr>
          <a:xfrm>
            <a:off x="446721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5EC2BD9C-C052-4AD0-B640-473D6FECF0E3}"/>
              </a:ext>
            </a:extLst>
          </p:cNvPr>
          <p:cNvSpPr/>
          <p:nvPr/>
        </p:nvSpPr>
        <p:spPr>
          <a:xfrm>
            <a:off x="4107311" y="22948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4F19EDE-F697-471E-A142-452B1EE30E54}"/>
              </a:ext>
            </a:extLst>
          </p:cNvPr>
          <p:cNvSpPr/>
          <p:nvPr/>
        </p:nvSpPr>
        <p:spPr>
          <a:xfrm>
            <a:off x="4233124" y="28997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B70A3EB5-54BE-47A8-ABEA-48EC367258E4}"/>
              </a:ext>
            </a:extLst>
          </p:cNvPr>
          <p:cNvSpPr/>
          <p:nvPr/>
        </p:nvSpPr>
        <p:spPr>
          <a:xfrm>
            <a:off x="4796798" y="28740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1C9CCA4-8D71-4716-A509-50FE12567094}"/>
              </a:ext>
            </a:extLst>
          </p:cNvPr>
          <p:cNvSpPr/>
          <p:nvPr/>
        </p:nvSpPr>
        <p:spPr>
          <a:xfrm>
            <a:off x="4803815" y="24631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538C98D3-C100-45B1-A15B-C5587C12185D}"/>
              </a:ext>
            </a:extLst>
          </p:cNvPr>
          <p:cNvSpPr/>
          <p:nvPr/>
        </p:nvSpPr>
        <p:spPr>
          <a:xfrm>
            <a:off x="4022989" y="27890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CFC55F92-6B33-452D-A616-AC9A36400703}"/>
              </a:ext>
            </a:extLst>
          </p:cNvPr>
          <p:cNvSpPr/>
          <p:nvPr/>
        </p:nvSpPr>
        <p:spPr>
          <a:xfrm>
            <a:off x="4450604" y="27375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62AF1E9C-5961-49F3-B3C2-0EC3D42BDF71}"/>
              </a:ext>
            </a:extLst>
          </p:cNvPr>
          <p:cNvSpPr/>
          <p:nvPr/>
        </p:nvSpPr>
        <p:spPr>
          <a:xfrm>
            <a:off x="5204152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086CF81B-E6E6-49D8-B470-3656896C144B}"/>
              </a:ext>
            </a:extLst>
          </p:cNvPr>
          <p:cNvSpPr/>
          <p:nvPr/>
        </p:nvSpPr>
        <p:spPr>
          <a:xfrm>
            <a:off x="4848615" y="26499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E6D2825-72FB-420C-9D97-E648CF3893BD}"/>
              </a:ext>
            </a:extLst>
          </p:cNvPr>
          <p:cNvSpPr/>
          <p:nvPr/>
        </p:nvSpPr>
        <p:spPr>
          <a:xfrm>
            <a:off x="5056506" y="28960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02A783D8-96B0-4B60-847E-6B3252C1B1EE}"/>
              </a:ext>
            </a:extLst>
          </p:cNvPr>
          <p:cNvSpPr/>
          <p:nvPr/>
        </p:nvSpPr>
        <p:spPr>
          <a:xfrm>
            <a:off x="4650692" y="24854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8449F8E0-4326-4AE8-9B57-12E036C9E6EF}"/>
              </a:ext>
            </a:extLst>
          </p:cNvPr>
          <p:cNvSpPr/>
          <p:nvPr/>
        </p:nvSpPr>
        <p:spPr>
          <a:xfrm>
            <a:off x="426339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8BBED6F0-A26E-4A88-8D51-128067E7D797}"/>
              </a:ext>
            </a:extLst>
          </p:cNvPr>
          <p:cNvSpPr/>
          <p:nvPr/>
        </p:nvSpPr>
        <p:spPr>
          <a:xfrm>
            <a:off x="4713965" y="23036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1C2FFCD8-B4AD-4800-8C73-22767B186E3B}"/>
              </a:ext>
            </a:extLst>
          </p:cNvPr>
          <p:cNvSpPr/>
          <p:nvPr/>
        </p:nvSpPr>
        <p:spPr>
          <a:xfrm>
            <a:off x="4539363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2D625920-2652-491C-B55B-E9FE63F3E9C9}"/>
              </a:ext>
            </a:extLst>
          </p:cNvPr>
          <p:cNvSpPr/>
          <p:nvPr/>
        </p:nvSpPr>
        <p:spPr>
          <a:xfrm>
            <a:off x="5097888" y="25774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4DC7ED61-DA29-4104-BAD9-146478D4F6A0}"/>
              </a:ext>
            </a:extLst>
          </p:cNvPr>
          <p:cNvSpPr/>
          <p:nvPr/>
        </p:nvSpPr>
        <p:spPr>
          <a:xfrm>
            <a:off x="4962915" y="27642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C6803477-34DD-4B60-9A9C-6233902ED572}"/>
              </a:ext>
            </a:extLst>
          </p:cNvPr>
          <p:cNvSpPr/>
          <p:nvPr/>
        </p:nvSpPr>
        <p:spPr>
          <a:xfrm>
            <a:off x="4233124" y="215575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4BF1EA91-58DF-494C-A3FA-E81D760AFCA9}"/>
              </a:ext>
            </a:extLst>
          </p:cNvPr>
          <p:cNvSpPr/>
          <p:nvPr/>
        </p:nvSpPr>
        <p:spPr>
          <a:xfrm>
            <a:off x="4087658" y="25300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79C19133-7F69-4CBC-A572-225B7E418189}"/>
              </a:ext>
            </a:extLst>
          </p:cNvPr>
          <p:cNvSpPr/>
          <p:nvPr/>
        </p:nvSpPr>
        <p:spPr>
          <a:xfrm>
            <a:off x="4671077" y="27179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A362FEB7-CA13-47BC-93BE-F74A578DDDF4}"/>
              </a:ext>
            </a:extLst>
          </p:cNvPr>
          <p:cNvSpPr/>
          <p:nvPr/>
        </p:nvSpPr>
        <p:spPr>
          <a:xfrm>
            <a:off x="5116413" y="24591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E1CB5BF2-EA4E-4157-98A5-ACACECB2B822}"/>
              </a:ext>
            </a:extLst>
          </p:cNvPr>
          <p:cNvSpPr/>
          <p:nvPr/>
        </p:nvSpPr>
        <p:spPr>
          <a:xfrm>
            <a:off x="4800362" y="21496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8593CA9-7572-4944-B131-04AC785A793E}"/>
              </a:ext>
            </a:extLst>
          </p:cNvPr>
          <p:cNvSpPr/>
          <p:nvPr/>
        </p:nvSpPr>
        <p:spPr>
          <a:xfrm>
            <a:off x="2351890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65BF35A1-7FBD-4FD3-9876-26A2436562D6}"/>
              </a:ext>
            </a:extLst>
          </p:cNvPr>
          <p:cNvSpPr/>
          <p:nvPr/>
        </p:nvSpPr>
        <p:spPr>
          <a:xfrm>
            <a:off x="2758044" y="23239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2E9C5C4A-DC97-4C36-A535-AC5821BED99A}"/>
              </a:ext>
            </a:extLst>
          </p:cNvPr>
          <p:cNvSpPr/>
          <p:nvPr/>
        </p:nvSpPr>
        <p:spPr>
          <a:xfrm>
            <a:off x="3376527" y="226850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E31B1A7A-3776-4EB8-8CFD-F10524B3255D}"/>
              </a:ext>
            </a:extLst>
          </p:cNvPr>
          <p:cNvSpPr/>
          <p:nvPr/>
        </p:nvSpPr>
        <p:spPr>
          <a:xfrm>
            <a:off x="2621567" y="27271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72E023FD-874F-4082-92F1-BC76DF78335C}"/>
              </a:ext>
            </a:extLst>
          </p:cNvPr>
          <p:cNvSpPr/>
          <p:nvPr/>
        </p:nvSpPr>
        <p:spPr>
          <a:xfrm>
            <a:off x="3623243" y="280894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D6EB6E66-036B-4F6D-BBB9-C182E4ECDEC3}"/>
              </a:ext>
            </a:extLst>
          </p:cNvPr>
          <p:cNvSpPr/>
          <p:nvPr/>
        </p:nvSpPr>
        <p:spPr>
          <a:xfrm>
            <a:off x="2995522" y="290769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箭头: 右 132">
            <a:extLst>
              <a:ext uri="{FF2B5EF4-FFF2-40B4-BE49-F238E27FC236}">
                <a16:creationId xmlns:a16="http://schemas.microsoft.com/office/drawing/2014/main" id="{9AFCEF90-A1DB-4A94-B734-6A858A237808}"/>
              </a:ext>
            </a:extLst>
          </p:cNvPr>
          <p:cNvSpPr/>
          <p:nvPr/>
        </p:nvSpPr>
        <p:spPr>
          <a:xfrm rot="7748476">
            <a:off x="3016752" y="1718341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DD42993-D979-471F-AAFC-7FA330292E20}"/>
              </a:ext>
            </a:extLst>
          </p:cNvPr>
          <p:cNvSpPr/>
          <p:nvPr/>
        </p:nvSpPr>
        <p:spPr>
          <a:xfrm rot="2845683">
            <a:off x="4179289" y="1715345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B7B3E88-41D4-49BC-9DBB-E236FA97A24A}"/>
              </a:ext>
            </a:extLst>
          </p:cNvPr>
          <p:cNvSpPr/>
          <p:nvPr/>
        </p:nvSpPr>
        <p:spPr>
          <a:xfrm>
            <a:off x="2352998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2EF4072D-C7BA-4761-9C83-2C1A668762CA}"/>
              </a:ext>
            </a:extLst>
          </p:cNvPr>
          <p:cNvSpPr/>
          <p:nvPr/>
        </p:nvSpPr>
        <p:spPr>
          <a:xfrm>
            <a:off x="2759152" y="37766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C5A5D180-D0D1-4F38-8421-BDB1A649D118}"/>
              </a:ext>
            </a:extLst>
          </p:cNvPr>
          <p:cNvSpPr/>
          <p:nvPr/>
        </p:nvSpPr>
        <p:spPr>
          <a:xfrm>
            <a:off x="3377635" y="37211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602536D2-BC98-4576-BEF0-0826AABA13C1}"/>
              </a:ext>
            </a:extLst>
          </p:cNvPr>
          <p:cNvSpPr/>
          <p:nvPr/>
        </p:nvSpPr>
        <p:spPr>
          <a:xfrm>
            <a:off x="2622675" y="41798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FF561BA0-967A-4867-83E3-5B6AA6B38B4A}"/>
              </a:ext>
            </a:extLst>
          </p:cNvPr>
          <p:cNvSpPr/>
          <p:nvPr/>
        </p:nvSpPr>
        <p:spPr>
          <a:xfrm>
            <a:off x="3624350" y="426155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F7B67B8C-DA55-4678-AEE1-91DE2D9C8C79}"/>
              </a:ext>
            </a:extLst>
          </p:cNvPr>
          <p:cNvSpPr/>
          <p:nvPr/>
        </p:nvSpPr>
        <p:spPr>
          <a:xfrm>
            <a:off x="2996630" y="436030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AC4E40F-95CD-49CA-91EA-26DD38AE1756}"/>
              </a:ext>
            </a:extLst>
          </p:cNvPr>
          <p:cNvSpPr/>
          <p:nvPr/>
        </p:nvSpPr>
        <p:spPr>
          <a:xfrm>
            <a:off x="3954170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F8DC9F5F-983F-44CD-AD41-BA4B3AB2DC36}"/>
              </a:ext>
            </a:extLst>
          </p:cNvPr>
          <p:cNvSpPr/>
          <p:nvPr/>
        </p:nvSpPr>
        <p:spPr>
          <a:xfrm>
            <a:off x="4234233" y="435241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35D45D0D-503D-4F1E-8947-389AC9311AAA}"/>
              </a:ext>
            </a:extLst>
          </p:cNvPr>
          <p:cNvSpPr/>
          <p:nvPr/>
        </p:nvSpPr>
        <p:spPr>
          <a:xfrm>
            <a:off x="4804924" y="391573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B2A579C9-6EAB-40D4-B280-AA481AD8F0AB}"/>
              </a:ext>
            </a:extLst>
          </p:cNvPr>
          <p:cNvSpPr/>
          <p:nvPr/>
        </p:nvSpPr>
        <p:spPr>
          <a:xfrm>
            <a:off x="4024098" y="424161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1E411207-F1E7-471A-B13B-10F5CA449F0F}"/>
              </a:ext>
            </a:extLst>
          </p:cNvPr>
          <p:cNvSpPr/>
          <p:nvPr/>
        </p:nvSpPr>
        <p:spPr>
          <a:xfrm>
            <a:off x="4264505" y="399712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603FB18F-A869-4CD1-A3F3-E43C9108BE7E}"/>
              </a:ext>
            </a:extLst>
          </p:cNvPr>
          <p:cNvSpPr/>
          <p:nvPr/>
        </p:nvSpPr>
        <p:spPr>
          <a:xfrm>
            <a:off x="4540472" y="3680321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5F93EEA1-18FE-4B9C-89B6-F4654A054A8E}"/>
              </a:ext>
            </a:extLst>
          </p:cNvPr>
          <p:cNvSpPr/>
          <p:nvPr/>
        </p:nvSpPr>
        <p:spPr>
          <a:xfrm rot="5400000">
            <a:off x="289359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35D2AFDF-C594-424A-AFCF-051FC8FDAB48}"/>
              </a:ext>
            </a:extLst>
          </p:cNvPr>
          <p:cNvSpPr/>
          <p:nvPr/>
        </p:nvSpPr>
        <p:spPr>
          <a:xfrm rot="5400000">
            <a:off x="449476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2DC5C64-5E94-494F-BD12-2B54C83D4701}"/>
              </a:ext>
            </a:extLst>
          </p:cNvPr>
          <p:cNvSpPr/>
          <p:nvPr/>
        </p:nvSpPr>
        <p:spPr>
          <a:xfrm>
            <a:off x="5552152" y="353689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5EBBD525-E8CF-49AE-9058-B8984BA28A16}"/>
              </a:ext>
            </a:extLst>
          </p:cNvPr>
          <p:cNvSpPr/>
          <p:nvPr/>
        </p:nvSpPr>
        <p:spPr>
          <a:xfrm>
            <a:off x="6066306" y="399711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流程图: 接点 167">
            <a:extLst>
              <a:ext uri="{FF2B5EF4-FFF2-40B4-BE49-F238E27FC236}">
                <a16:creationId xmlns:a16="http://schemas.microsoft.com/office/drawing/2014/main" id="{6ECB94E5-C3A4-4DBF-B773-9898B3C7F65F}"/>
              </a:ext>
            </a:extLst>
          </p:cNvPr>
          <p:cNvSpPr/>
          <p:nvPr/>
        </p:nvSpPr>
        <p:spPr>
          <a:xfrm>
            <a:off x="5706403" y="374743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流程图: 接点 169">
            <a:extLst>
              <a:ext uri="{FF2B5EF4-FFF2-40B4-BE49-F238E27FC236}">
                <a16:creationId xmlns:a16="http://schemas.microsoft.com/office/drawing/2014/main" id="{405A1DDB-5574-4B08-A5AE-97AF5E4D75F0}"/>
              </a:ext>
            </a:extLst>
          </p:cNvPr>
          <p:cNvSpPr/>
          <p:nvPr/>
        </p:nvSpPr>
        <p:spPr>
          <a:xfrm>
            <a:off x="6395889" y="432669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60793D03-5B4A-4911-BD63-23BE9C9B3697}"/>
              </a:ext>
            </a:extLst>
          </p:cNvPr>
          <p:cNvSpPr/>
          <p:nvPr/>
        </p:nvSpPr>
        <p:spPr>
          <a:xfrm>
            <a:off x="6402906" y="39157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49167FB5-1985-473C-9D9B-119B5A74D308}"/>
              </a:ext>
            </a:extLst>
          </p:cNvPr>
          <p:cNvSpPr/>
          <p:nvPr/>
        </p:nvSpPr>
        <p:spPr>
          <a:xfrm>
            <a:off x="6049695" y="41902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D5CF1145-E9C5-4709-B845-6AFB8C011DFD}"/>
              </a:ext>
            </a:extLst>
          </p:cNvPr>
          <p:cNvSpPr/>
          <p:nvPr/>
        </p:nvSpPr>
        <p:spPr>
          <a:xfrm>
            <a:off x="6803243" y="368031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41E7282B-F470-49BD-B166-B8A678EFB87A}"/>
              </a:ext>
            </a:extLst>
          </p:cNvPr>
          <p:cNvSpPr/>
          <p:nvPr/>
        </p:nvSpPr>
        <p:spPr>
          <a:xfrm>
            <a:off x="6447707" y="41025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E0DF8BAB-AF15-4DDE-8CED-43646BE4106A}"/>
              </a:ext>
            </a:extLst>
          </p:cNvPr>
          <p:cNvSpPr/>
          <p:nvPr/>
        </p:nvSpPr>
        <p:spPr>
          <a:xfrm>
            <a:off x="6655598" y="43487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48E9FF90-9BFE-4130-96E6-37BF9C8627AE}"/>
              </a:ext>
            </a:extLst>
          </p:cNvPr>
          <p:cNvSpPr/>
          <p:nvPr/>
        </p:nvSpPr>
        <p:spPr>
          <a:xfrm>
            <a:off x="6249784" y="39380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2866A2EA-9873-4085-87A5-8F086BC550E3}"/>
              </a:ext>
            </a:extLst>
          </p:cNvPr>
          <p:cNvSpPr/>
          <p:nvPr/>
        </p:nvSpPr>
        <p:spPr>
          <a:xfrm>
            <a:off x="6696980" y="40300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38F3404D-7FBB-4A62-B8EF-EC9D033C9247}"/>
              </a:ext>
            </a:extLst>
          </p:cNvPr>
          <p:cNvSpPr/>
          <p:nvPr/>
        </p:nvSpPr>
        <p:spPr>
          <a:xfrm>
            <a:off x="6562007" y="42168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41C2B38C-614E-4353-9B89-DAD10718D962}"/>
              </a:ext>
            </a:extLst>
          </p:cNvPr>
          <p:cNvSpPr/>
          <p:nvPr/>
        </p:nvSpPr>
        <p:spPr>
          <a:xfrm>
            <a:off x="5832215" y="36083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C73DF94E-6E59-4D99-A00E-CC1E5702D350}"/>
              </a:ext>
            </a:extLst>
          </p:cNvPr>
          <p:cNvSpPr/>
          <p:nvPr/>
        </p:nvSpPr>
        <p:spPr>
          <a:xfrm>
            <a:off x="5686750" y="398269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964609D4-CF2D-44C0-9091-DD14933DF4E9}"/>
              </a:ext>
            </a:extLst>
          </p:cNvPr>
          <p:cNvSpPr/>
          <p:nvPr/>
        </p:nvSpPr>
        <p:spPr>
          <a:xfrm>
            <a:off x="6270169" y="41705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F7828598-CF4A-488F-95E9-3956DC4FDE24}"/>
              </a:ext>
            </a:extLst>
          </p:cNvPr>
          <p:cNvSpPr/>
          <p:nvPr/>
        </p:nvSpPr>
        <p:spPr>
          <a:xfrm>
            <a:off x="6715505" y="39117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C60457DD-7DCF-491F-B26F-DCAE17A955C4}"/>
              </a:ext>
            </a:extLst>
          </p:cNvPr>
          <p:cNvSpPr/>
          <p:nvPr/>
        </p:nvSpPr>
        <p:spPr>
          <a:xfrm>
            <a:off x="6399453" y="360224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箭头: 右 187">
            <a:extLst>
              <a:ext uri="{FF2B5EF4-FFF2-40B4-BE49-F238E27FC236}">
                <a16:creationId xmlns:a16="http://schemas.microsoft.com/office/drawing/2014/main" id="{39742DA6-0B00-4C91-970B-E63EE8E548E8}"/>
              </a:ext>
            </a:extLst>
          </p:cNvPr>
          <p:cNvSpPr/>
          <p:nvPr/>
        </p:nvSpPr>
        <p:spPr>
          <a:xfrm rot="2024324">
            <a:off x="5450424" y="3196877"/>
            <a:ext cx="689988" cy="1602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BBBFDD9-ED82-418B-AB7B-D9AB90FCCB22}"/>
              </a:ext>
            </a:extLst>
          </p:cNvPr>
          <p:cNvSpPr txBox="1"/>
          <p:nvPr/>
        </p:nvSpPr>
        <p:spPr>
          <a:xfrm>
            <a:off x="5501348" y="623786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60B7196-15C2-4D80-B818-9CD58902A29E}"/>
              </a:ext>
            </a:extLst>
          </p:cNvPr>
          <p:cNvSpPr txBox="1"/>
          <p:nvPr/>
        </p:nvSpPr>
        <p:spPr>
          <a:xfrm>
            <a:off x="5504495" y="978099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FC8E98A5-C10F-4534-9C8A-BE26D9E64161}"/>
              </a:ext>
            </a:extLst>
          </p:cNvPr>
          <p:cNvSpPr/>
          <p:nvPr/>
        </p:nvSpPr>
        <p:spPr>
          <a:xfrm>
            <a:off x="6949652" y="73178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BDFE4E0-5BE6-4689-9819-BABD7D5AA4EB}"/>
              </a:ext>
            </a:extLst>
          </p:cNvPr>
          <p:cNvSpPr txBox="1"/>
          <p:nvPr/>
        </p:nvSpPr>
        <p:spPr>
          <a:xfrm>
            <a:off x="5514852" y="1330476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F7A52F5-3A8D-468A-9108-E0F0DCE751FA}"/>
              </a:ext>
            </a:extLst>
          </p:cNvPr>
          <p:cNvSpPr/>
          <p:nvPr/>
        </p:nvSpPr>
        <p:spPr>
          <a:xfrm>
            <a:off x="6949652" y="10707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611CB527-1EAB-49D8-A985-E2A1599CE396}"/>
              </a:ext>
            </a:extLst>
          </p:cNvPr>
          <p:cNvSpPr/>
          <p:nvPr/>
        </p:nvSpPr>
        <p:spPr>
          <a:xfrm>
            <a:off x="6949652" y="140980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4CFFF9-BAF2-404B-953F-49BA18E6D874}"/>
              </a:ext>
            </a:extLst>
          </p:cNvPr>
          <p:cNvSpPr txBox="1"/>
          <p:nvPr/>
        </p:nvSpPr>
        <p:spPr>
          <a:xfrm>
            <a:off x="22386" y="62342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05C74D4A-332F-417D-88B7-57D4040F296B}"/>
              </a:ext>
            </a:extLst>
          </p:cNvPr>
          <p:cNvSpPr/>
          <p:nvPr/>
        </p:nvSpPr>
        <p:spPr>
          <a:xfrm rot="5400000">
            <a:off x="3775919" y="3175358"/>
            <a:ext cx="216024" cy="30412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DE6C50-517A-4653-BDF0-2FB56AF745D3}"/>
              </a:ext>
            </a:extLst>
          </p:cNvPr>
          <p:cNvSpPr txBox="1"/>
          <p:nvPr/>
        </p:nvSpPr>
        <p:spPr>
          <a:xfrm>
            <a:off x="3510958" y="484830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CC0A4D2E-58BD-46CD-ABE4-0F55657EA1F7}"/>
              </a:ext>
            </a:extLst>
          </p:cNvPr>
          <p:cNvSpPr/>
          <p:nvPr/>
        </p:nvSpPr>
        <p:spPr>
          <a:xfrm rot="5400000">
            <a:off x="6195747" y="3944379"/>
            <a:ext cx="164310" cy="14515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3F18EB-BA6B-4D47-9C72-F0F52720E435}"/>
              </a:ext>
            </a:extLst>
          </p:cNvPr>
          <p:cNvSpPr txBox="1"/>
          <p:nvPr/>
        </p:nvSpPr>
        <p:spPr>
          <a:xfrm>
            <a:off x="5908531" y="484350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66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44E8B9FE-35C1-4345-835C-25674BE2020E}"/>
              </a:ext>
            </a:extLst>
          </p:cNvPr>
          <p:cNvSpPr/>
          <p:nvPr/>
        </p:nvSpPr>
        <p:spPr>
          <a:xfrm>
            <a:off x="5764262" y="178903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15600E9D-62B6-4D6E-8698-52D727F4DDE2}"/>
              </a:ext>
            </a:extLst>
          </p:cNvPr>
          <p:cNvSpPr/>
          <p:nvPr/>
        </p:nvSpPr>
        <p:spPr>
          <a:xfrm>
            <a:off x="6278416" y="22492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A2804AEB-25D0-4260-950F-881225895952}"/>
              </a:ext>
            </a:extLst>
          </p:cNvPr>
          <p:cNvSpPr/>
          <p:nvPr/>
        </p:nvSpPr>
        <p:spPr>
          <a:xfrm>
            <a:off x="5918512" y="19995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B1A4BBD1-3B77-4BF1-95AC-6353106FFCFA}"/>
              </a:ext>
            </a:extLst>
          </p:cNvPr>
          <p:cNvSpPr/>
          <p:nvPr/>
        </p:nvSpPr>
        <p:spPr>
          <a:xfrm>
            <a:off x="6044325" y="260454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95B6CC7E-F427-45D5-A43C-AA4FC4305AE6}"/>
              </a:ext>
            </a:extLst>
          </p:cNvPr>
          <p:cNvSpPr/>
          <p:nvPr/>
        </p:nvSpPr>
        <p:spPr>
          <a:xfrm>
            <a:off x="6607999" y="25788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67523DB-6A9A-443E-91FC-09AF13A9143E}"/>
              </a:ext>
            </a:extLst>
          </p:cNvPr>
          <p:cNvSpPr/>
          <p:nvPr/>
        </p:nvSpPr>
        <p:spPr>
          <a:xfrm>
            <a:off x="6615016" y="21678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F58D35F4-D898-4C5E-B627-49FEF193ADC0}"/>
              </a:ext>
            </a:extLst>
          </p:cNvPr>
          <p:cNvSpPr/>
          <p:nvPr/>
        </p:nvSpPr>
        <p:spPr>
          <a:xfrm>
            <a:off x="5834190" y="249375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AB46D178-9990-4D3B-9FB8-8264829A4172}"/>
              </a:ext>
            </a:extLst>
          </p:cNvPr>
          <p:cNvSpPr/>
          <p:nvPr/>
        </p:nvSpPr>
        <p:spPr>
          <a:xfrm>
            <a:off x="6261805" y="24423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92EE52A7-9924-4D4F-AAFC-948E8830ECEE}"/>
              </a:ext>
            </a:extLst>
          </p:cNvPr>
          <p:cNvSpPr/>
          <p:nvPr/>
        </p:nvSpPr>
        <p:spPr>
          <a:xfrm>
            <a:off x="7015353" y="19324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C30D9AA4-0C44-4AC2-BCD5-1EF7A8D580E3}"/>
              </a:ext>
            </a:extLst>
          </p:cNvPr>
          <p:cNvSpPr/>
          <p:nvPr/>
        </p:nvSpPr>
        <p:spPr>
          <a:xfrm>
            <a:off x="6659816" y="23546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B02784AF-24FF-470F-A31A-0CD90BBEE053}"/>
              </a:ext>
            </a:extLst>
          </p:cNvPr>
          <p:cNvSpPr/>
          <p:nvPr/>
        </p:nvSpPr>
        <p:spPr>
          <a:xfrm>
            <a:off x="6867707" y="26008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1208DB0A-93F7-4B13-ACA1-6D43090B4DFD}"/>
              </a:ext>
            </a:extLst>
          </p:cNvPr>
          <p:cNvSpPr/>
          <p:nvPr/>
        </p:nvSpPr>
        <p:spPr>
          <a:xfrm>
            <a:off x="6461893" y="21902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2881F575-016A-4E77-8593-A902EE08E8F4}"/>
              </a:ext>
            </a:extLst>
          </p:cNvPr>
          <p:cNvSpPr/>
          <p:nvPr/>
        </p:nvSpPr>
        <p:spPr>
          <a:xfrm>
            <a:off x="6074596" y="22492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BD97E6E6-B8AC-4446-A5AD-5DB1C5FE8FEE}"/>
              </a:ext>
            </a:extLst>
          </p:cNvPr>
          <p:cNvSpPr/>
          <p:nvPr/>
        </p:nvSpPr>
        <p:spPr>
          <a:xfrm>
            <a:off x="6525166" y="200843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939824BB-3F8F-482B-A553-DD92F59DA18B}"/>
              </a:ext>
            </a:extLst>
          </p:cNvPr>
          <p:cNvSpPr/>
          <p:nvPr/>
        </p:nvSpPr>
        <p:spPr>
          <a:xfrm>
            <a:off x="6350564" y="19324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CA8C0BA0-97BA-4833-8B76-A85499A9C2C5}"/>
              </a:ext>
            </a:extLst>
          </p:cNvPr>
          <p:cNvSpPr/>
          <p:nvPr/>
        </p:nvSpPr>
        <p:spPr>
          <a:xfrm>
            <a:off x="6909089" y="22821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0B066B4C-C16C-484A-A5C1-BA76E0B699D9}"/>
              </a:ext>
            </a:extLst>
          </p:cNvPr>
          <p:cNvSpPr/>
          <p:nvPr/>
        </p:nvSpPr>
        <p:spPr>
          <a:xfrm>
            <a:off x="6774116" y="24689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FBC90167-E1A7-443E-8091-55F8BDA854BC}"/>
              </a:ext>
            </a:extLst>
          </p:cNvPr>
          <p:cNvSpPr/>
          <p:nvPr/>
        </p:nvSpPr>
        <p:spPr>
          <a:xfrm>
            <a:off x="6044325" y="18605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4D9B880E-18DB-4B85-8548-0CFA9C428763}"/>
              </a:ext>
            </a:extLst>
          </p:cNvPr>
          <p:cNvSpPr/>
          <p:nvPr/>
        </p:nvSpPr>
        <p:spPr>
          <a:xfrm>
            <a:off x="5898859" y="22348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849BCF6-182A-49A5-BC11-5009D2A8891E}"/>
              </a:ext>
            </a:extLst>
          </p:cNvPr>
          <p:cNvSpPr/>
          <p:nvPr/>
        </p:nvSpPr>
        <p:spPr>
          <a:xfrm>
            <a:off x="6482278" y="24227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61C681ED-FE23-44E1-BDB9-BC8A7F64FD69}"/>
              </a:ext>
            </a:extLst>
          </p:cNvPr>
          <p:cNvSpPr/>
          <p:nvPr/>
        </p:nvSpPr>
        <p:spPr>
          <a:xfrm>
            <a:off x="6927614" y="216392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id="{92C5536B-3724-42BD-9E56-A9B59CFBBE08}"/>
              </a:ext>
            </a:extLst>
          </p:cNvPr>
          <p:cNvSpPr/>
          <p:nvPr/>
        </p:nvSpPr>
        <p:spPr>
          <a:xfrm>
            <a:off x="6611563" y="18543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F82FD80-9306-4A29-AE9B-EC4718EC4E9E}"/>
              </a:ext>
            </a:extLst>
          </p:cNvPr>
          <p:cNvSpPr/>
          <p:nvPr/>
        </p:nvSpPr>
        <p:spPr>
          <a:xfrm>
            <a:off x="3122139" y="1779662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482138A8-3FF4-48D2-A6E2-19B312BBFFA4}"/>
              </a:ext>
            </a:extLst>
          </p:cNvPr>
          <p:cNvSpPr/>
          <p:nvPr/>
        </p:nvSpPr>
        <p:spPr>
          <a:xfrm>
            <a:off x="3282027" y="1904858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2AC0B18E-BD26-4D4A-BC0F-AC0911961D6E}"/>
              </a:ext>
            </a:extLst>
          </p:cNvPr>
          <p:cNvSpPr/>
          <p:nvPr/>
        </p:nvSpPr>
        <p:spPr>
          <a:xfrm>
            <a:off x="4146776" y="196387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DC10871D-E598-4948-AFA9-38E45F89250F}"/>
              </a:ext>
            </a:extLst>
          </p:cNvPr>
          <p:cNvSpPr/>
          <p:nvPr/>
        </p:nvSpPr>
        <p:spPr>
          <a:xfrm>
            <a:off x="3391816" y="242256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99FDA55E-8A0E-43ED-B914-BCA1B789AC4C}"/>
              </a:ext>
            </a:extLst>
          </p:cNvPr>
          <p:cNvSpPr/>
          <p:nvPr/>
        </p:nvSpPr>
        <p:spPr>
          <a:xfrm>
            <a:off x="3992163" y="2324968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C6C67BF6-5346-4C91-9DD4-EEF64B2F1248}"/>
              </a:ext>
            </a:extLst>
          </p:cNvPr>
          <p:cNvSpPr/>
          <p:nvPr/>
        </p:nvSpPr>
        <p:spPr>
          <a:xfrm>
            <a:off x="3765771" y="260306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0AF6A7-D675-42E0-AD5B-6F35074375D4}"/>
              </a:ext>
            </a:extLst>
          </p:cNvPr>
          <p:cNvSpPr txBox="1"/>
          <p:nvPr/>
        </p:nvSpPr>
        <p:spPr>
          <a:xfrm>
            <a:off x="3377948" y="127560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labeled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880C64-5B01-432A-9A48-112A58D93A33}"/>
              </a:ext>
            </a:extLst>
          </p:cNvPr>
          <p:cNvSpPr txBox="1"/>
          <p:nvPr/>
        </p:nvSpPr>
        <p:spPr>
          <a:xfrm>
            <a:off x="5834190" y="1271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unlabeled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7BC5E4D-2FD8-40CC-A21D-27C98A624432}"/>
              </a:ext>
            </a:extLst>
          </p:cNvPr>
          <p:cNvSpPr txBox="1"/>
          <p:nvPr/>
        </p:nvSpPr>
        <p:spPr>
          <a:xfrm>
            <a:off x="773004" y="268834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5B1244D-63DC-409A-B565-7B6F1A802049}"/>
              </a:ext>
            </a:extLst>
          </p:cNvPr>
          <p:cNvSpPr txBox="1"/>
          <p:nvPr/>
        </p:nvSpPr>
        <p:spPr>
          <a:xfrm>
            <a:off x="776151" y="623147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95250F6C-F8B8-46E2-9C8F-01F66118EF0D}"/>
              </a:ext>
            </a:extLst>
          </p:cNvPr>
          <p:cNvSpPr/>
          <p:nvPr/>
        </p:nvSpPr>
        <p:spPr>
          <a:xfrm>
            <a:off x="2221308" y="37683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72AAD9D-5909-4B76-A0A8-858B9A6D10CB}"/>
              </a:ext>
            </a:extLst>
          </p:cNvPr>
          <p:cNvSpPr txBox="1"/>
          <p:nvPr/>
        </p:nvSpPr>
        <p:spPr>
          <a:xfrm>
            <a:off x="786508" y="975524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流程图: 接点 145">
            <a:extLst>
              <a:ext uri="{FF2B5EF4-FFF2-40B4-BE49-F238E27FC236}">
                <a16:creationId xmlns:a16="http://schemas.microsoft.com/office/drawing/2014/main" id="{6A0C6031-71FE-4036-A960-D625E4447EBB}"/>
              </a:ext>
            </a:extLst>
          </p:cNvPr>
          <p:cNvSpPr/>
          <p:nvPr/>
        </p:nvSpPr>
        <p:spPr>
          <a:xfrm>
            <a:off x="2221308" y="7158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1B6E5544-F87C-45CF-90FE-60F8CB6A54E9}"/>
              </a:ext>
            </a:extLst>
          </p:cNvPr>
          <p:cNvSpPr/>
          <p:nvPr/>
        </p:nvSpPr>
        <p:spPr>
          <a:xfrm>
            <a:off x="2221308" y="1054854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9B94418F-231D-4727-93DF-D29B48F11CD7}"/>
              </a:ext>
            </a:extLst>
          </p:cNvPr>
          <p:cNvSpPr/>
          <p:nvPr/>
        </p:nvSpPr>
        <p:spPr>
          <a:xfrm>
            <a:off x="4299176" y="211627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C4641778-2E15-47E9-964B-4119B298B3CA}"/>
              </a:ext>
            </a:extLst>
          </p:cNvPr>
          <p:cNvSpPr/>
          <p:nvPr/>
        </p:nvSpPr>
        <p:spPr>
          <a:xfrm>
            <a:off x="3544216" y="257496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9" name="流程图: 接点 158">
            <a:extLst>
              <a:ext uri="{FF2B5EF4-FFF2-40B4-BE49-F238E27FC236}">
                <a16:creationId xmlns:a16="http://schemas.microsoft.com/office/drawing/2014/main" id="{CBABACB8-2EFD-407A-922B-CEB702EF29ED}"/>
              </a:ext>
            </a:extLst>
          </p:cNvPr>
          <p:cNvSpPr/>
          <p:nvPr/>
        </p:nvSpPr>
        <p:spPr>
          <a:xfrm>
            <a:off x="4282406" y="253056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86D3AD00-32EB-4A7B-98F9-AFC3405D03D1}"/>
              </a:ext>
            </a:extLst>
          </p:cNvPr>
          <p:cNvSpPr/>
          <p:nvPr/>
        </p:nvSpPr>
        <p:spPr>
          <a:xfrm>
            <a:off x="3770602" y="224513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1" name="流程图: 接点 160">
            <a:extLst>
              <a:ext uri="{FF2B5EF4-FFF2-40B4-BE49-F238E27FC236}">
                <a16:creationId xmlns:a16="http://schemas.microsoft.com/office/drawing/2014/main" id="{90ED72F2-7861-4ED6-A061-901A79CC2CAA}"/>
              </a:ext>
            </a:extLst>
          </p:cNvPr>
          <p:cNvSpPr/>
          <p:nvPr/>
        </p:nvSpPr>
        <p:spPr>
          <a:xfrm>
            <a:off x="4030711" y="20642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流程图: 接点 161">
            <a:extLst>
              <a:ext uri="{FF2B5EF4-FFF2-40B4-BE49-F238E27FC236}">
                <a16:creationId xmlns:a16="http://schemas.microsoft.com/office/drawing/2014/main" id="{A7C860ED-B2C2-418B-9E80-2BF928E31CE5}"/>
              </a:ext>
            </a:extLst>
          </p:cNvPr>
          <p:cNvSpPr/>
          <p:nvPr/>
        </p:nvSpPr>
        <p:spPr>
          <a:xfrm>
            <a:off x="3568879" y="223987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FE9EC699-1456-47D3-9906-828C0527F586}"/>
              </a:ext>
            </a:extLst>
          </p:cNvPr>
          <p:cNvSpPr/>
          <p:nvPr/>
        </p:nvSpPr>
        <p:spPr>
          <a:xfrm>
            <a:off x="3795265" y="191004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流程图: 接点 168">
            <a:extLst>
              <a:ext uri="{FF2B5EF4-FFF2-40B4-BE49-F238E27FC236}">
                <a16:creationId xmlns:a16="http://schemas.microsoft.com/office/drawing/2014/main" id="{2E77A0A0-CA41-4E75-9315-94380389AB8F}"/>
              </a:ext>
            </a:extLst>
          </p:cNvPr>
          <p:cNvSpPr/>
          <p:nvPr/>
        </p:nvSpPr>
        <p:spPr>
          <a:xfrm>
            <a:off x="3269948" y="214408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2" name="流程图: 接点 171">
            <a:extLst>
              <a:ext uri="{FF2B5EF4-FFF2-40B4-BE49-F238E27FC236}">
                <a16:creationId xmlns:a16="http://schemas.microsoft.com/office/drawing/2014/main" id="{51ED2035-FED8-4302-8324-2092313FC125}"/>
              </a:ext>
            </a:extLst>
          </p:cNvPr>
          <p:cNvSpPr/>
          <p:nvPr/>
        </p:nvSpPr>
        <p:spPr>
          <a:xfrm>
            <a:off x="3257869" y="238330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6DA97603-89E9-4D7B-AD30-E8EA24367239}"/>
              </a:ext>
            </a:extLst>
          </p:cNvPr>
          <p:cNvSpPr/>
          <p:nvPr/>
        </p:nvSpPr>
        <p:spPr>
          <a:xfrm>
            <a:off x="3721279" y="239227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流程图: 接点 178">
            <a:extLst>
              <a:ext uri="{FF2B5EF4-FFF2-40B4-BE49-F238E27FC236}">
                <a16:creationId xmlns:a16="http://schemas.microsoft.com/office/drawing/2014/main" id="{A821AA65-C1E6-4139-B27C-4F5DEB853FEC}"/>
              </a:ext>
            </a:extLst>
          </p:cNvPr>
          <p:cNvSpPr/>
          <p:nvPr/>
        </p:nvSpPr>
        <p:spPr>
          <a:xfrm>
            <a:off x="3570706" y="201279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347F24CE-DD33-48CE-A251-634EDC11CACE}"/>
              </a:ext>
            </a:extLst>
          </p:cNvPr>
          <p:cNvSpPr/>
          <p:nvPr/>
        </p:nvSpPr>
        <p:spPr>
          <a:xfrm>
            <a:off x="4300504" y="230251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流程图: 接点 194">
            <a:extLst>
              <a:ext uri="{FF2B5EF4-FFF2-40B4-BE49-F238E27FC236}">
                <a16:creationId xmlns:a16="http://schemas.microsoft.com/office/drawing/2014/main" id="{E0A07D1B-BACD-4A72-99A4-ECC502B00A8F}"/>
              </a:ext>
            </a:extLst>
          </p:cNvPr>
          <p:cNvSpPr/>
          <p:nvPr/>
        </p:nvSpPr>
        <p:spPr>
          <a:xfrm>
            <a:off x="4053890" y="255303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C8E1D3-035E-42BE-9ED5-7ACDF48E2926}"/>
              </a:ext>
            </a:extLst>
          </p:cNvPr>
          <p:cNvSpPr txBox="1"/>
          <p:nvPr/>
        </p:nvSpPr>
        <p:spPr>
          <a:xfrm>
            <a:off x="657813" y="1984306"/>
            <a:ext cx="164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正样本的数量远远大于负样本的数量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9EC389E-4722-4C15-9A4B-06155D0BB924}"/>
              </a:ext>
            </a:extLst>
          </p:cNvPr>
          <p:cNvSpPr/>
          <p:nvPr/>
        </p:nvSpPr>
        <p:spPr>
          <a:xfrm>
            <a:off x="5752183" y="2941166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7" name="流程图: 接点 196">
            <a:extLst>
              <a:ext uri="{FF2B5EF4-FFF2-40B4-BE49-F238E27FC236}">
                <a16:creationId xmlns:a16="http://schemas.microsoft.com/office/drawing/2014/main" id="{E9F34C5A-D9DC-4AC4-B194-652829266B57}"/>
              </a:ext>
            </a:extLst>
          </p:cNvPr>
          <p:cNvSpPr/>
          <p:nvPr/>
        </p:nvSpPr>
        <p:spPr>
          <a:xfrm>
            <a:off x="6266337" y="34013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流程图: 接点 197">
            <a:extLst>
              <a:ext uri="{FF2B5EF4-FFF2-40B4-BE49-F238E27FC236}">
                <a16:creationId xmlns:a16="http://schemas.microsoft.com/office/drawing/2014/main" id="{CBD39474-8DF0-40EF-A1FE-D64D09D053D8}"/>
              </a:ext>
            </a:extLst>
          </p:cNvPr>
          <p:cNvSpPr/>
          <p:nvPr/>
        </p:nvSpPr>
        <p:spPr>
          <a:xfrm>
            <a:off x="5906433" y="31517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9" name="流程图: 接点 198">
            <a:extLst>
              <a:ext uri="{FF2B5EF4-FFF2-40B4-BE49-F238E27FC236}">
                <a16:creationId xmlns:a16="http://schemas.microsoft.com/office/drawing/2014/main" id="{0CC70A0F-3828-458C-95CE-ECDA11D675F1}"/>
              </a:ext>
            </a:extLst>
          </p:cNvPr>
          <p:cNvSpPr/>
          <p:nvPr/>
        </p:nvSpPr>
        <p:spPr>
          <a:xfrm>
            <a:off x="6032246" y="37566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0" name="流程图: 接点 199">
            <a:extLst>
              <a:ext uri="{FF2B5EF4-FFF2-40B4-BE49-F238E27FC236}">
                <a16:creationId xmlns:a16="http://schemas.microsoft.com/office/drawing/2014/main" id="{DCD29079-0E0C-4E4D-B3BF-0CC831D855C6}"/>
              </a:ext>
            </a:extLst>
          </p:cNvPr>
          <p:cNvSpPr/>
          <p:nvPr/>
        </p:nvSpPr>
        <p:spPr>
          <a:xfrm>
            <a:off x="6595920" y="373096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1" name="流程图: 接点 200">
            <a:extLst>
              <a:ext uri="{FF2B5EF4-FFF2-40B4-BE49-F238E27FC236}">
                <a16:creationId xmlns:a16="http://schemas.microsoft.com/office/drawing/2014/main" id="{8E3257C9-3CDC-4283-8E99-ED69F5AE2120}"/>
              </a:ext>
            </a:extLst>
          </p:cNvPr>
          <p:cNvSpPr/>
          <p:nvPr/>
        </p:nvSpPr>
        <p:spPr>
          <a:xfrm>
            <a:off x="6602937" y="331999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流程图: 接点 201">
            <a:extLst>
              <a:ext uri="{FF2B5EF4-FFF2-40B4-BE49-F238E27FC236}">
                <a16:creationId xmlns:a16="http://schemas.microsoft.com/office/drawing/2014/main" id="{61FDD7B9-7FAB-4EEF-ACC0-CEB9E28C8A34}"/>
              </a:ext>
            </a:extLst>
          </p:cNvPr>
          <p:cNvSpPr/>
          <p:nvPr/>
        </p:nvSpPr>
        <p:spPr>
          <a:xfrm>
            <a:off x="5822111" y="36458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流程图: 接点 202">
            <a:extLst>
              <a:ext uri="{FF2B5EF4-FFF2-40B4-BE49-F238E27FC236}">
                <a16:creationId xmlns:a16="http://schemas.microsoft.com/office/drawing/2014/main" id="{28B2FB0C-D2FD-46A2-9424-1BBEFEB3849B}"/>
              </a:ext>
            </a:extLst>
          </p:cNvPr>
          <p:cNvSpPr/>
          <p:nvPr/>
        </p:nvSpPr>
        <p:spPr>
          <a:xfrm>
            <a:off x="6249726" y="35944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流程图: 接点 203">
            <a:extLst>
              <a:ext uri="{FF2B5EF4-FFF2-40B4-BE49-F238E27FC236}">
                <a16:creationId xmlns:a16="http://schemas.microsoft.com/office/drawing/2014/main" id="{8F7264F0-3B4C-4656-B611-54A8E24E852A}"/>
              </a:ext>
            </a:extLst>
          </p:cNvPr>
          <p:cNvSpPr/>
          <p:nvPr/>
        </p:nvSpPr>
        <p:spPr>
          <a:xfrm>
            <a:off x="7003274" y="30845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流程图: 接点 204">
            <a:extLst>
              <a:ext uri="{FF2B5EF4-FFF2-40B4-BE49-F238E27FC236}">
                <a16:creationId xmlns:a16="http://schemas.microsoft.com/office/drawing/2014/main" id="{DFC72FA2-6889-4E9B-9C15-3144742A0FDC}"/>
              </a:ext>
            </a:extLst>
          </p:cNvPr>
          <p:cNvSpPr/>
          <p:nvPr/>
        </p:nvSpPr>
        <p:spPr>
          <a:xfrm>
            <a:off x="6647737" y="35068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6" name="流程图: 接点 205">
            <a:extLst>
              <a:ext uri="{FF2B5EF4-FFF2-40B4-BE49-F238E27FC236}">
                <a16:creationId xmlns:a16="http://schemas.microsoft.com/office/drawing/2014/main" id="{AAFB50BB-0989-4583-8C2A-40C78CF3A820}"/>
              </a:ext>
            </a:extLst>
          </p:cNvPr>
          <p:cNvSpPr/>
          <p:nvPr/>
        </p:nvSpPr>
        <p:spPr>
          <a:xfrm>
            <a:off x="6855628" y="375296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7" name="流程图: 接点 206">
            <a:extLst>
              <a:ext uri="{FF2B5EF4-FFF2-40B4-BE49-F238E27FC236}">
                <a16:creationId xmlns:a16="http://schemas.microsoft.com/office/drawing/2014/main" id="{8575CA8D-8594-4AB3-974C-E26823D47DBF}"/>
              </a:ext>
            </a:extLst>
          </p:cNvPr>
          <p:cNvSpPr/>
          <p:nvPr/>
        </p:nvSpPr>
        <p:spPr>
          <a:xfrm>
            <a:off x="6449814" y="33423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8" name="流程图: 接点 207">
            <a:extLst>
              <a:ext uri="{FF2B5EF4-FFF2-40B4-BE49-F238E27FC236}">
                <a16:creationId xmlns:a16="http://schemas.microsoft.com/office/drawing/2014/main" id="{2A35C3A0-A3AB-4AE3-B63B-4D0A3C4B721E}"/>
              </a:ext>
            </a:extLst>
          </p:cNvPr>
          <p:cNvSpPr/>
          <p:nvPr/>
        </p:nvSpPr>
        <p:spPr>
          <a:xfrm>
            <a:off x="6062517" y="34013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9" name="流程图: 接点 208">
            <a:extLst>
              <a:ext uri="{FF2B5EF4-FFF2-40B4-BE49-F238E27FC236}">
                <a16:creationId xmlns:a16="http://schemas.microsoft.com/office/drawing/2014/main" id="{F6C0D5D2-23E5-42EC-AAD7-E0B38E1D62CD}"/>
              </a:ext>
            </a:extLst>
          </p:cNvPr>
          <p:cNvSpPr/>
          <p:nvPr/>
        </p:nvSpPr>
        <p:spPr>
          <a:xfrm>
            <a:off x="6513087" y="31605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E801DDEA-1D35-44FE-9813-1F90164B243A}"/>
              </a:ext>
            </a:extLst>
          </p:cNvPr>
          <p:cNvSpPr/>
          <p:nvPr/>
        </p:nvSpPr>
        <p:spPr>
          <a:xfrm>
            <a:off x="6338485" y="30845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1" name="流程图: 接点 210">
            <a:extLst>
              <a:ext uri="{FF2B5EF4-FFF2-40B4-BE49-F238E27FC236}">
                <a16:creationId xmlns:a16="http://schemas.microsoft.com/office/drawing/2014/main" id="{31C66EF5-093D-4605-B8D6-013B4E6D2739}"/>
              </a:ext>
            </a:extLst>
          </p:cNvPr>
          <p:cNvSpPr/>
          <p:nvPr/>
        </p:nvSpPr>
        <p:spPr>
          <a:xfrm>
            <a:off x="6897010" y="343429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2" name="流程图: 接点 211">
            <a:extLst>
              <a:ext uri="{FF2B5EF4-FFF2-40B4-BE49-F238E27FC236}">
                <a16:creationId xmlns:a16="http://schemas.microsoft.com/office/drawing/2014/main" id="{5ABAC0D6-266C-4311-915E-D364497CC76E}"/>
              </a:ext>
            </a:extLst>
          </p:cNvPr>
          <p:cNvSpPr/>
          <p:nvPr/>
        </p:nvSpPr>
        <p:spPr>
          <a:xfrm>
            <a:off x="6762037" y="36211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3" name="流程图: 接点 212">
            <a:extLst>
              <a:ext uri="{FF2B5EF4-FFF2-40B4-BE49-F238E27FC236}">
                <a16:creationId xmlns:a16="http://schemas.microsoft.com/office/drawing/2014/main" id="{943FE54F-2FA5-4D15-9227-C17CEC9B1FD5}"/>
              </a:ext>
            </a:extLst>
          </p:cNvPr>
          <p:cNvSpPr/>
          <p:nvPr/>
        </p:nvSpPr>
        <p:spPr>
          <a:xfrm>
            <a:off x="6032246" y="30126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4" name="流程图: 接点 213">
            <a:extLst>
              <a:ext uri="{FF2B5EF4-FFF2-40B4-BE49-F238E27FC236}">
                <a16:creationId xmlns:a16="http://schemas.microsoft.com/office/drawing/2014/main" id="{5999FD45-01F3-42D1-9369-ED7038227B2C}"/>
              </a:ext>
            </a:extLst>
          </p:cNvPr>
          <p:cNvSpPr/>
          <p:nvPr/>
        </p:nvSpPr>
        <p:spPr>
          <a:xfrm>
            <a:off x="5886780" y="33869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5" name="流程图: 接点 214">
            <a:extLst>
              <a:ext uri="{FF2B5EF4-FFF2-40B4-BE49-F238E27FC236}">
                <a16:creationId xmlns:a16="http://schemas.microsoft.com/office/drawing/2014/main" id="{A6632AD2-8014-4CB2-96FE-CA7052E32DE3}"/>
              </a:ext>
            </a:extLst>
          </p:cNvPr>
          <p:cNvSpPr/>
          <p:nvPr/>
        </p:nvSpPr>
        <p:spPr>
          <a:xfrm>
            <a:off x="6470199" y="35748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84085147-A077-4A2E-BB8A-6A0805A5E1B3}"/>
              </a:ext>
            </a:extLst>
          </p:cNvPr>
          <p:cNvSpPr/>
          <p:nvPr/>
        </p:nvSpPr>
        <p:spPr>
          <a:xfrm>
            <a:off x="6915535" y="331604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7" name="流程图: 接点 216">
            <a:extLst>
              <a:ext uri="{FF2B5EF4-FFF2-40B4-BE49-F238E27FC236}">
                <a16:creationId xmlns:a16="http://schemas.microsoft.com/office/drawing/2014/main" id="{A1DC0B09-A097-4E99-8968-D31437F2E7D7}"/>
              </a:ext>
            </a:extLst>
          </p:cNvPr>
          <p:cNvSpPr/>
          <p:nvPr/>
        </p:nvSpPr>
        <p:spPr>
          <a:xfrm>
            <a:off x="6599484" y="300651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BB2C3FA3-69C5-4C8A-B8D7-B57D90DBA8A1}"/>
              </a:ext>
            </a:extLst>
          </p:cNvPr>
          <p:cNvSpPr/>
          <p:nvPr/>
        </p:nvSpPr>
        <p:spPr>
          <a:xfrm>
            <a:off x="3110060" y="2931790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9" name="流程图: 接点 218">
            <a:extLst>
              <a:ext uri="{FF2B5EF4-FFF2-40B4-BE49-F238E27FC236}">
                <a16:creationId xmlns:a16="http://schemas.microsoft.com/office/drawing/2014/main" id="{0FD15509-06F2-4D67-B11D-6B9E2FC6C071}"/>
              </a:ext>
            </a:extLst>
          </p:cNvPr>
          <p:cNvSpPr/>
          <p:nvPr/>
        </p:nvSpPr>
        <p:spPr>
          <a:xfrm>
            <a:off x="3269948" y="3056986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0" name="流程图: 接点 219">
            <a:extLst>
              <a:ext uri="{FF2B5EF4-FFF2-40B4-BE49-F238E27FC236}">
                <a16:creationId xmlns:a16="http://schemas.microsoft.com/office/drawing/2014/main" id="{32AD24A7-0173-4ABA-9496-B84B22883E12}"/>
              </a:ext>
            </a:extLst>
          </p:cNvPr>
          <p:cNvSpPr/>
          <p:nvPr/>
        </p:nvSpPr>
        <p:spPr>
          <a:xfrm>
            <a:off x="4134697" y="311600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1" name="流程图: 接点 220">
            <a:extLst>
              <a:ext uri="{FF2B5EF4-FFF2-40B4-BE49-F238E27FC236}">
                <a16:creationId xmlns:a16="http://schemas.microsoft.com/office/drawing/2014/main" id="{56B7331C-AC8F-4244-AF43-6E787DFBB40C}"/>
              </a:ext>
            </a:extLst>
          </p:cNvPr>
          <p:cNvSpPr/>
          <p:nvPr/>
        </p:nvSpPr>
        <p:spPr>
          <a:xfrm>
            <a:off x="3379737" y="357468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2" name="流程图: 接点 221">
            <a:extLst>
              <a:ext uri="{FF2B5EF4-FFF2-40B4-BE49-F238E27FC236}">
                <a16:creationId xmlns:a16="http://schemas.microsoft.com/office/drawing/2014/main" id="{F50A290A-3ACB-4B4F-BA38-0FF090C406C6}"/>
              </a:ext>
            </a:extLst>
          </p:cNvPr>
          <p:cNvSpPr/>
          <p:nvPr/>
        </p:nvSpPr>
        <p:spPr>
          <a:xfrm>
            <a:off x="3980084" y="347709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3" name="流程图: 接点 222">
            <a:extLst>
              <a:ext uri="{FF2B5EF4-FFF2-40B4-BE49-F238E27FC236}">
                <a16:creationId xmlns:a16="http://schemas.microsoft.com/office/drawing/2014/main" id="{C52DCA2A-BB05-4CFB-8B91-8F41ADA781AF}"/>
              </a:ext>
            </a:extLst>
          </p:cNvPr>
          <p:cNvSpPr/>
          <p:nvPr/>
        </p:nvSpPr>
        <p:spPr>
          <a:xfrm>
            <a:off x="3753692" y="375519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A3690346-E626-4180-9421-F921D299B275}"/>
              </a:ext>
            </a:extLst>
          </p:cNvPr>
          <p:cNvSpPr/>
          <p:nvPr/>
        </p:nvSpPr>
        <p:spPr>
          <a:xfrm>
            <a:off x="4287097" y="326840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73170EA9-0C24-41DB-B411-020C5EF164A0}"/>
              </a:ext>
            </a:extLst>
          </p:cNvPr>
          <p:cNvSpPr/>
          <p:nvPr/>
        </p:nvSpPr>
        <p:spPr>
          <a:xfrm>
            <a:off x="3532137" y="372708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08FE390F-0253-4762-BFA5-3FF0B4CD3563}"/>
              </a:ext>
            </a:extLst>
          </p:cNvPr>
          <p:cNvSpPr/>
          <p:nvPr/>
        </p:nvSpPr>
        <p:spPr>
          <a:xfrm>
            <a:off x="4270327" y="368268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C2BEF292-A06C-43D4-A5F1-53CBADBA7016}"/>
              </a:ext>
            </a:extLst>
          </p:cNvPr>
          <p:cNvSpPr/>
          <p:nvPr/>
        </p:nvSpPr>
        <p:spPr>
          <a:xfrm>
            <a:off x="3758523" y="339725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1448DE4-933B-4144-995A-24547F3E6BE2}"/>
              </a:ext>
            </a:extLst>
          </p:cNvPr>
          <p:cNvSpPr/>
          <p:nvPr/>
        </p:nvSpPr>
        <p:spPr>
          <a:xfrm>
            <a:off x="4018632" y="321634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1F90BE17-236D-47C2-B2C7-897DEE0B8ED2}"/>
              </a:ext>
            </a:extLst>
          </p:cNvPr>
          <p:cNvSpPr/>
          <p:nvPr/>
        </p:nvSpPr>
        <p:spPr>
          <a:xfrm>
            <a:off x="3556800" y="339200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0171A75-08CE-4438-AE29-CA024B345956}"/>
              </a:ext>
            </a:extLst>
          </p:cNvPr>
          <p:cNvSpPr/>
          <p:nvPr/>
        </p:nvSpPr>
        <p:spPr>
          <a:xfrm>
            <a:off x="3783186" y="306217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D4D31E34-C278-457B-BC4E-E560D1CF7392}"/>
              </a:ext>
            </a:extLst>
          </p:cNvPr>
          <p:cNvSpPr/>
          <p:nvPr/>
        </p:nvSpPr>
        <p:spPr>
          <a:xfrm>
            <a:off x="3257869" y="3296210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A7C87454-3FFA-4969-9EF5-6EFE6047C3E8}"/>
              </a:ext>
            </a:extLst>
          </p:cNvPr>
          <p:cNvSpPr/>
          <p:nvPr/>
        </p:nvSpPr>
        <p:spPr>
          <a:xfrm>
            <a:off x="3245790" y="353543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4D0BD3B1-0C32-49AE-9605-EFE59D282DA6}"/>
              </a:ext>
            </a:extLst>
          </p:cNvPr>
          <p:cNvSpPr/>
          <p:nvPr/>
        </p:nvSpPr>
        <p:spPr>
          <a:xfrm>
            <a:off x="3709200" y="354440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017C7740-E92B-4735-B4B5-6786561EB35C}"/>
              </a:ext>
            </a:extLst>
          </p:cNvPr>
          <p:cNvSpPr/>
          <p:nvPr/>
        </p:nvSpPr>
        <p:spPr>
          <a:xfrm>
            <a:off x="3558627" y="316492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C72D76E6-747A-4B4E-AA90-647939424160}"/>
              </a:ext>
            </a:extLst>
          </p:cNvPr>
          <p:cNvSpPr/>
          <p:nvPr/>
        </p:nvSpPr>
        <p:spPr>
          <a:xfrm>
            <a:off x="4288425" y="345464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13A7EBD0-09B6-44AA-99FA-03D171377C96}"/>
              </a:ext>
            </a:extLst>
          </p:cNvPr>
          <p:cNvSpPr/>
          <p:nvPr/>
        </p:nvSpPr>
        <p:spPr>
          <a:xfrm>
            <a:off x="4041811" y="372708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62005E1-4C82-4EFF-8AC2-B803F084B236}"/>
              </a:ext>
            </a:extLst>
          </p:cNvPr>
          <p:cNvSpPr txBox="1"/>
          <p:nvPr/>
        </p:nvSpPr>
        <p:spPr>
          <a:xfrm>
            <a:off x="645734" y="3136434"/>
            <a:ext cx="164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负样本的数量远远大于正样本的数量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446372C-43DF-42F2-8253-2825B29B5D96}"/>
              </a:ext>
            </a:extLst>
          </p:cNvPr>
          <p:cNvSpPr/>
          <p:nvPr/>
        </p:nvSpPr>
        <p:spPr>
          <a:xfrm>
            <a:off x="5733573" y="4123189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1" name="流程图: 接点 240">
            <a:extLst>
              <a:ext uri="{FF2B5EF4-FFF2-40B4-BE49-F238E27FC236}">
                <a16:creationId xmlns:a16="http://schemas.microsoft.com/office/drawing/2014/main" id="{9543698D-0895-43F1-8FCB-9B63EF1844F9}"/>
              </a:ext>
            </a:extLst>
          </p:cNvPr>
          <p:cNvSpPr/>
          <p:nvPr/>
        </p:nvSpPr>
        <p:spPr>
          <a:xfrm>
            <a:off x="6247727" y="45834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CD9B97B8-47C1-4610-ACC2-8006187B667D}"/>
              </a:ext>
            </a:extLst>
          </p:cNvPr>
          <p:cNvSpPr/>
          <p:nvPr/>
        </p:nvSpPr>
        <p:spPr>
          <a:xfrm>
            <a:off x="5887823" y="433372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3" name="流程图: 接点 242">
            <a:extLst>
              <a:ext uri="{FF2B5EF4-FFF2-40B4-BE49-F238E27FC236}">
                <a16:creationId xmlns:a16="http://schemas.microsoft.com/office/drawing/2014/main" id="{F5503237-1FD5-4B73-87EE-CAE0F1BFB0FB}"/>
              </a:ext>
            </a:extLst>
          </p:cNvPr>
          <p:cNvSpPr/>
          <p:nvPr/>
        </p:nvSpPr>
        <p:spPr>
          <a:xfrm>
            <a:off x="6013636" y="49386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D2893649-A49C-4733-A3F7-3ED2A76C61F2}"/>
              </a:ext>
            </a:extLst>
          </p:cNvPr>
          <p:cNvSpPr/>
          <p:nvPr/>
        </p:nvSpPr>
        <p:spPr>
          <a:xfrm>
            <a:off x="6577310" y="491298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9A872A0D-E6D2-4376-8CB9-B2A18ED72A4F}"/>
              </a:ext>
            </a:extLst>
          </p:cNvPr>
          <p:cNvSpPr/>
          <p:nvPr/>
        </p:nvSpPr>
        <p:spPr>
          <a:xfrm>
            <a:off x="6584327" y="450202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4D9DD720-68E1-4662-918F-2B2F48E05166}"/>
              </a:ext>
            </a:extLst>
          </p:cNvPr>
          <p:cNvSpPr/>
          <p:nvPr/>
        </p:nvSpPr>
        <p:spPr>
          <a:xfrm>
            <a:off x="5803501" y="48279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流程图: 接点 246">
            <a:extLst>
              <a:ext uri="{FF2B5EF4-FFF2-40B4-BE49-F238E27FC236}">
                <a16:creationId xmlns:a16="http://schemas.microsoft.com/office/drawing/2014/main" id="{F188D5F9-EA94-4075-AA2F-1C0526DE07F0}"/>
              </a:ext>
            </a:extLst>
          </p:cNvPr>
          <p:cNvSpPr/>
          <p:nvPr/>
        </p:nvSpPr>
        <p:spPr>
          <a:xfrm>
            <a:off x="6231116" y="47764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流程图: 接点 247">
            <a:extLst>
              <a:ext uri="{FF2B5EF4-FFF2-40B4-BE49-F238E27FC236}">
                <a16:creationId xmlns:a16="http://schemas.microsoft.com/office/drawing/2014/main" id="{DB988F72-862D-4A89-ABB9-A3DD3D733A9A}"/>
              </a:ext>
            </a:extLst>
          </p:cNvPr>
          <p:cNvSpPr/>
          <p:nvPr/>
        </p:nvSpPr>
        <p:spPr>
          <a:xfrm>
            <a:off x="6984664" y="426660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397D1FE1-D555-4C85-98C4-6FF7FD6F94C5}"/>
              </a:ext>
            </a:extLst>
          </p:cNvPr>
          <p:cNvSpPr/>
          <p:nvPr/>
        </p:nvSpPr>
        <p:spPr>
          <a:xfrm>
            <a:off x="6629127" y="468882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0" name="流程图: 接点 249">
            <a:extLst>
              <a:ext uri="{FF2B5EF4-FFF2-40B4-BE49-F238E27FC236}">
                <a16:creationId xmlns:a16="http://schemas.microsoft.com/office/drawing/2014/main" id="{1837ADFB-D8A8-4D0B-A865-5A6CEDCFB025}"/>
              </a:ext>
            </a:extLst>
          </p:cNvPr>
          <p:cNvSpPr/>
          <p:nvPr/>
        </p:nvSpPr>
        <p:spPr>
          <a:xfrm>
            <a:off x="6837018" y="493499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8BECC56B-8FE0-488D-8B0D-6ED014F3C1D9}"/>
              </a:ext>
            </a:extLst>
          </p:cNvPr>
          <p:cNvSpPr/>
          <p:nvPr/>
        </p:nvSpPr>
        <p:spPr>
          <a:xfrm>
            <a:off x="6431204" y="45243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2" name="流程图: 接点 251">
            <a:extLst>
              <a:ext uri="{FF2B5EF4-FFF2-40B4-BE49-F238E27FC236}">
                <a16:creationId xmlns:a16="http://schemas.microsoft.com/office/drawing/2014/main" id="{56B9D47A-077E-4542-B691-2EEF9C7D6A02}"/>
              </a:ext>
            </a:extLst>
          </p:cNvPr>
          <p:cNvSpPr/>
          <p:nvPr/>
        </p:nvSpPr>
        <p:spPr>
          <a:xfrm>
            <a:off x="6043907" y="45834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58202608-7BE6-4DCB-80F9-2278EBA8B23E}"/>
              </a:ext>
            </a:extLst>
          </p:cNvPr>
          <p:cNvSpPr/>
          <p:nvPr/>
        </p:nvSpPr>
        <p:spPr>
          <a:xfrm>
            <a:off x="6494477" y="43425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4" name="流程图: 接点 253">
            <a:extLst>
              <a:ext uri="{FF2B5EF4-FFF2-40B4-BE49-F238E27FC236}">
                <a16:creationId xmlns:a16="http://schemas.microsoft.com/office/drawing/2014/main" id="{75399A7A-0E59-4B77-9F19-633E78CBE50C}"/>
              </a:ext>
            </a:extLst>
          </p:cNvPr>
          <p:cNvSpPr/>
          <p:nvPr/>
        </p:nvSpPr>
        <p:spPr>
          <a:xfrm>
            <a:off x="6319875" y="426660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5" name="流程图: 接点 254">
            <a:extLst>
              <a:ext uri="{FF2B5EF4-FFF2-40B4-BE49-F238E27FC236}">
                <a16:creationId xmlns:a16="http://schemas.microsoft.com/office/drawing/2014/main" id="{047DCEFE-D489-4F50-BE41-AADCA176017B}"/>
              </a:ext>
            </a:extLst>
          </p:cNvPr>
          <p:cNvSpPr/>
          <p:nvPr/>
        </p:nvSpPr>
        <p:spPr>
          <a:xfrm>
            <a:off x="6878400" y="461632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6" name="流程图: 接点 255">
            <a:extLst>
              <a:ext uri="{FF2B5EF4-FFF2-40B4-BE49-F238E27FC236}">
                <a16:creationId xmlns:a16="http://schemas.microsoft.com/office/drawing/2014/main" id="{FBFFA1DC-AAB1-4252-8693-24192C14B1BB}"/>
              </a:ext>
            </a:extLst>
          </p:cNvPr>
          <p:cNvSpPr/>
          <p:nvPr/>
        </p:nvSpPr>
        <p:spPr>
          <a:xfrm>
            <a:off x="6743427" y="480312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7" name="流程图: 接点 256">
            <a:extLst>
              <a:ext uri="{FF2B5EF4-FFF2-40B4-BE49-F238E27FC236}">
                <a16:creationId xmlns:a16="http://schemas.microsoft.com/office/drawing/2014/main" id="{1C76DE0B-27E3-4A4F-B990-EAD84B72EE7E}"/>
              </a:ext>
            </a:extLst>
          </p:cNvPr>
          <p:cNvSpPr/>
          <p:nvPr/>
        </p:nvSpPr>
        <p:spPr>
          <a:xfrm>
            <a:off x="6013636" y="4194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8" name="流程图: 接点 257">
            <a:extLst>
              <a:ext uri="{FF2B5EF4-FFF2-40B4-BE49-F238E27FC236}">
                <a16:creationId xmlns:a16="http://schemas.microsoft.com/office/drawing/2014/main" id="{55E501E1-4C7B-4B66-8757-E017D13243A9}"/>
              </a:ext>
            </a:extLst>
          </p:cNvPr>
          <p:cNvSpPr/>
          <p:nvPr/>
        </p:nvSpPr>
        <p:spPr>
          <a:xfrm>
            <a:off x="5868170" y="45689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9" name="流程图: 接点 258">
            <a:extLst>
              <a:ext uri="{FF2B5EF4-FFF2-40B4-BE49-F238E27FC236}">
                <a16:creationId xmlns:a16="http://schemas.microsoft.com/office/drawing/2014/main" id="{35285EFF-5BAE-41BD-A09D-1D15A4D4909B}"/>
              </a:ext>
            </a:extLst>
          </p:cNvPr>
          <p:cNvSpPr/>
          <p:nvPr/>
        </p:nvSpPr>
        <p:spPr>
          <a:xfrm>
            <a:off x="6451589" y="47568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0" name="流程图: 接点 259">
            <a:extLst>
              <a:ext uri="{FF2B5EF4-FFF2-40B4-BE49-F238E27FC236}">
                <a16:creationId xmlns:a16="http://schemas.microsoft.com/office/drawing/2014/main" id="{B79D1BD8-17DF-472B-871A-8E62722B69A8}"/>
              </a:ext>
            </a:extLst>
          </p:cNvPr>
          <p:cNvSpPr/>
          <p:nvPr/>
        </p:nvSpPr>
        <p:spPr>
          <a:xfrm>
            <a:off x="6896925" y="44980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1" name="流程图: 接点 260">
            <a:extLst>
              <a:ext uri="{FF2B5EF4-FFF2-40B4-BE49-F238E27FC236}">
                <a16:creationId xmlns:a16="http://schemas.microsoft.com/office/drawing/2014/main" id="{1B4ECDCD-0AFB-4E5C-9106-FF6F6BC0CC0F}"/>
              </a:ext>
            </a:extLst>
          </p:cNvPr>
          <p:cNvSpPr/>
          <p:nvPr/>
        </p:nvSpPr>
        <p:spPr>
          <a:xfrm>
            <a:off x="6580874" y="41885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6EF57AC-15C4-4995-8EF6-8CE83D368E2B}"/>
              </a:ext>
            </a:extLst>
          </p:cNvPr>
          <p:cNvSpPr/>
          <p:nvPr/>
        </p:nvSpPr>
        <p:spPr>
          <a:xfrm>
            <a:off x="3091450" y="411381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3" name="流程图: 接点 262">
            <a:extLst>
              <a:ext uri="{FF2B5EF4-FFF2-40B4-BE49-F238E27FC236}">
                <a16:creationId xmlns:a16="http://schemas.microsoft.com/office/drawing/2014/main" id="{EC3D8CD3-D1BD-4D2A-B486-52E841B70C4D}"/>
              </a:ext>
            </a:extLst>
          </p:cNvPr>
          <p:cNvSpPr/>
          <p:nvPr/>
        </p:nvSpPr>
        <p:spPr>
          <a:xfrm>
            <a:off x="3251338" y="423900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4" name="流程图: 接点 263">
            <a:extLst>
              <a:ext uri="{FF2B5EF4-FFF2-40B4-BE49-F238E27FC236}">
                <a16:creationId xmlns:a16="http://schemas.microsoft.com/office/drawing/2014/main" id="{01872B9E-6B85-4529-80F9-696A2629B00E}"/>
              </a:ext>
            </a:extLst>
          </p:cNvPr>
          <p:cNvSpPr/>
          <p:nvPr/>
        </p:nvSpPr>
        <p:spPr>
          <a:xfrm>
            <a:off x="4116087" y="429802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5" name="流程图: 接点 264">
            <a:extLst>
              <a:ext uri="{FF2B5EF4-FFF2-40B4-BE49-F238E27FC236}">
                <a16:creationId xmlns:a16="http://schemas.microsoft.com/office/drawing/2014/main" id="{A17993E0-6ED3-49EA-9DF8-645CDB0CB4BB}"/>
              </a:ext>
            </a:extLst>
          </p:cNvPr>
          <p:cNvSpPr/>
          <p:nvPr/>
        </p:nvSpPr>
        <p:spPr>
          <a:xfrm>
            <a:off x="3361127" y="4756712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流程图: 接点 265">
            <a:extLst>
              <a:ext uri="{FF2B5EF4-FFF2-40B4-BE49-F238E27FC236}">
                <a16:creationId xmlns:a16="http://schemas.microsoft.com/office/drawing/2014/main" id="{F384724F-10B2-4FA2-B7EF-7F63339DD09C}"/>
              </a:ext>
            </a:extLst>
          </p:cNvPr>
          <p:cNvSpPr/>
          <p:nvPr/>
        </p:nvSpPr>
        <p:spPr>
          <a:xfrm>
            <a:off x="3961474" y="465911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流程图: 接点 266">
            <a:extLst>
              <a:ext uri="{FF2B5EF4-FFF2-40B4-BE49-F238E27FC236}">
                <a16:creationId xmlns:a16="http://schemas.microsoft.com/office/drawing/2014/main" id="{BBD39A35-3D05-410A-B900-AA36238AB7D7}"/>
              </a:ext>
            </a:extLst>
          </p:cNvPr>
          <p:cNvSpPr/>
          <p:nvPr/>
        </p:nvSpPr>
        <p:spPr>
          <a:xfrm>
            <a:off x="3735082" y="493721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流程图: 接点 267">
            <a:extLst>
              <a:ext uri="{FF2B5EF4-FFF2-40B4-BE49-F238E27FC236}">
                <a16:creationId xmlns:a16="http://schemas.microsoft.com/office/drawing/2014/main" id="{46C5459E-5779-46B6-BE82-92D4ECB99AE7}"/>
              </a:ext>
            </a:extLst>
          </p:cNvPr>
          <p:cNvSpPr/>
          <p:nvPr/>
        </p:nvSpPr>
        <p:spPr>
          <a:xfrm>
            <a:off x="4268487" y="445042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9" name="流程图: 接点 268">
            <a:extLst>
              <a:ext uri="{FF2B5EF4-FFF2-40B4-BE49-F238E27FC236}">
                <a16:creationId xmlns:a16="http://schemas.microsoft.com/office/drawing/2014/main" id="{8A5C4017-2F95-46CF-AD3C-E0775BACEA35}"/>
              </a:ext>
            </a:extLst>
          </p:cNvPr>
          <p:cNvSpPr/>
          <p:nvPr/>
        </p:nvSpPr>
        <p:spPr>
          <a:xfrm>
            <a:off x="3513527" y="490911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0" name="流程图: 接点 269">
            <a:extLst>
              <a:ext uri="{FF2B5EF4-FFF2-40B4-BE49-F238E27FC236}">
                <a16:creationId xmlns:a16="http://schemas.microsoft.com/office/drawing/2014/main" id="{836EC7A8-BA72-4A40-B7A4-ECAE589FA703}"/>
              </a:ext>
            </a:extLst>
          </p:cNvPr>
          <p:cNvSpPr/>
          <p:nvPr/>
        </p:nvSpPr>
        <p:spPr>
          <a:xfrm>
            <a:off x="4251717" y="4864712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1" name="流程图: 接点 270">
            <a:extLst>
              <a:ext uri="{FF2B5EF4-FFF2-40B4-BE49-F238E27FC236}">
                <a16:creationId xmlns:a16="http://schemas.microsoft.com/office/drawing/2014/main" id="{31B7CA71-A5C2-48F5-8A5B-99DE026843E5}"/>
              </a:ext>
            </a:extLst>
          </p:cNvPr>
          <p:cNvSpPr/>
          <p:nvPr/>
        </p:nvSpPr>
        <p:spPr>
          <a:xfrm>
            <a:off x="3739913" y="4579282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2" name="流程图: 接点 271">
            <a:extLst>
              <a:ext uri="{FF2B5EF4-FFF2-40B4-BE49-F238E27FC236}">
                <a16:creationId xmlns:a16="http://schemas.microsoft.com/office/drawing/2014/main" id="{D6DF5CF6-0FC0-467A-8C1A-E8B26B806BD5}"/>
              </a:ext>
            </a:extLst>
          </p:cNvPr>
          <p:cNvSpPr/>
          <p:nvPr/>
        </p:nvSpPr>
        <p:spPr>
          <a:xfrm>
            <a:off x="4000022" y="439836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3" name="流程图: 接点 272">
            <a:extLst>
              <a:ext uri="{FF2B5EF4-FFF2-40B4-BE49-F238E27FC236}">
                <a16:creationId xmlns:a16="http://schemas.microsoft.com/office/drawing/2014/main" id="{5AAFDA06-5C89-4AB9-B038-0C1023D349D3}"/>
              </a:ext>
            </a:extLst>
          </p:cNvPr>
          <p:cNvSpPr/>
          <p:nvPr/>
        </p:nvSpPr>
        <p:spPr>
          <a:xfrm>
            <a:off x="3538190" y="45740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4" name="流程图: 接点 273">
            <a:extLst>
              <a:ext uri="{FF2B5EF4-FFF2-40B4-BE49-F238E27FC236}">
                <a16:creationId xmlns:a16="http://schemas.microsoft.com/office/drawing/2014/main" id="{A87DB98D-5BF7-41EE-9EA8-039661B883B8}"/>
              </a:ext>
            </a:extLst>
          </p:cNvPr>
          <p:cNvSpPr/>
          <p:nvPr/>
        </p:nvSpPr>
        <p:spPr>
          <a:xfrm>
            <a:off x="3764576" y="42442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5" name="流程图: 接点 274">
            <a:extLst>
              <a:ext uri="{FF2B5EF4-FFF2-40B4-BE49-F238E27FC236}">
                <a16:creationId xmlns:a16="http://schemas.microsoft.com/office/drawing/2014/main" id="{032396EE-6C4A-4C42-8DFC-4F90C8ED5895}"/>
              </a:ext>
            </a:extLst>
          </p:cNvPr>
          <p:cNvSpPr/>
          <p:nvPr/>
        </p:nvSpPr>
        <p:spPr>
          <a:xfrm>
            <a:off x="3239259" y="447823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6" name="流程图: 接点 275">
            <a:extLst>
              <a:ext uri="{FF2B5EF4-FFF2-40B4-BE49-F238E27FC236}">
                <a16:creationId xmlns:a16="http://schemas.microsoft.com/office/drawing/2014/main" id="{65EBCD02-6991-4751-8BCA-263AB96BAD35}"/>
              </a:ext>
            </a:extLst>
          </p:cNvPr>
          <p:cNvSpPr/>
          <p:nvPr/>
        </p:nvSpPr>
        <p:spPr>
          <a:xfrm>
            <a:off x="3227180" y="471745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7" name="流程图: 接点 276">
            <a:extLst>
              <a:ext uri="{FF2B5EF4-FFF2-40B4-BE49-F238E27FC236}">
                <a16:creationId xmlns:a16="http://schemas.microsoft.com/office/drawing/2014/main" id="{68B83844-9175-40F7-A577-C56C2AC1A211}"/>
              </a:ext>
            </a:extLst>
          </p:cNvPr>
          <p:cNvSpPr/>
          <p:nvPr/>
        </p:nvSpPr>
        <p:spPr>
          <a:xfrm>
            <a:off x="3690590" y="47264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8" name="流程图: 接点 277">
            <a:extLst>
              <a:ext uri="{FF2B5EF4-FFF2-40B4-BE49-F238E27FC236}">
                <a16:creationId xmlns:a16="http://schemas.microsoft.com/office/drawing/2014/main" id="{A35641CF-2F29-4D52-8035-4D34097A4A3B}"/>
              </a:ext>
            </a:extLst>
          </p:cNvPr>
          <p:cNvSpPr/>
          <p:nvPr/>
        </p:nvSpPr>
        <p:spPr>
          <a:xfrm>
            <a:off x="3540017" y="4346948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9" name="流程图: 接点 278">
            <a:extLst>
              <a:ext uri="{FF2B5EF4-FFF2-40B4-BE49-F238E27FC236}">
                <a16:creationId xmlns:a16="http://schemas.microsoft.com/office/drawing/2014/main" id="{27847B8D-AEAD-4D9D-BF60-EA74782D1891}"/>
              </a:ext>
            </a:extLst>
          </p:cNvPr>
          <p:cNvSpPr/>
          <p:nvPr/>
        </p:nvSpPr>
        <p:spPr>
          <a:xfrm>
            <a:off x="4269815" y="463666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0" name="流程图: 接点 279">
            <a:extLst>
              <a:ext uri="{FF2B5EF4-FFF2-40B4-BE49-F238E27FC236}">
                <a16:creationId xmlns:a16="http://schemas.microsoft.com/office/drawing/2014/main" id="{FB8C3A3C-B708-449F-AF02-846E2A8C7001}"/>
              </a:ext>
            </a:extLst>
          </p:cNvPr>
          <p:cNvSpPr/>
          <p:nvPr/>
        </p:nvSpPr>
        <p:spPr>
          <a:xfrm>
            <a:off x="4023201" y="490911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8139147B-1CF9-46C4-9B8F-455942F5614C}"/>
              </a:ext>
            </a:extLst>
          </p:cNvPr>
          <p:cNvSpPr txBox="1"/>
          <p:nvPr/>
        </p:nvSpPr>
        <p:spPr>
          <a:xfrm>
            <a:off x="627124" y="4318457"/>
            <a:ext cx="18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正负样本的数量均衡</a:t>
            </a:r>
          </a:p>
        </p:txBody>
      </p:sp>
    </p:spTree>
    <p:extLst>
      <p:ext uri="{BB962C8B-B14F-4D97-AF65-F5344CB8AC3E}">
        <p14:creationId xmlns:p14="http://schemas.microsoft.com/office/powerpoint/2010/main" val="4478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D5C310-E935-489C-9718-5BB95E8A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7" y="136187"/>
            <a:ext cx="6626926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60E11B-3AF8-48B4-8B9E-FE6CDD65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95" y="233731"/>
            <a:ext cx="4724809" cy="4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6C7FB6-3A46-46F8-8C54-923594E14CA7}"/>
              </a:ext>
            </a:extLst>
          </p:cNvPr>
          <p:cNvSpPr txBox="1"/>
          <p:nvPr/>
        </p:nvSpPr>
        <p:spPr>
          <a:xfrm>
            <a:off x="-7720" y="45099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30E7F-A1AD-4639-99C5-8F60334D16C7}"/>
              </a:ext>
            </a:extLst>
          </p:cNvPr>
          <p:cNvSpPr txBox="1"/>
          <p:nvPr/>
        </p:nvSpPr>
        <p:spPr>
          <a:xfrm>
            <a:off x="270886" y="555526"/>
            <a:ext cx="18210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Data </a:t>
            </a:r>
            <a:r>
              <a:rPr lang="en-US" altLang="zh-CN" dirty="0">
                <a:latin typeface="Calibri" panose="020F0502020204030204" pitchFamily="34" charset="0"/>
              </a:rPr>
              <a:t>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estrictions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79500E-BE64-4E46-8426-4A20DEF9BCE0}"/>
              </a:ext>
            </a:extLst>
          </p:cNvPr>
          <p:cNvSpPr txBox="1"/>
          <p:nvPr/>
        </p:nvSpPr>
        <p:spPr>
          <a:xfrm>
            <a:off x="459386" y="1079907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: a limited number of positive samples.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B,C: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 datasets consisting of unlabeled samples.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 we can define a dataset as 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0E95E-AF77-4305-8F85-B8F038194030}"/>
              </a:ext>
            </a:extLst>
          </p:cNvPr>
          <p:cNvSpPr txBox="1"/>
          <p:nvPr/>
        </p:nvSpPr>
        <p:spPr>
          <a:xfrm>
            <a:off x="181037" y="2549391"/>
            <a:ext cx="85674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ut-of-bag (OOB) data refers to the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data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that are not selected during the bootstrap sampling process. 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 OOB score is defined as the probability of predicting a positive class for an OOB sample.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RP: Reliable Positives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Indicator function:</a:t>
            </a: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     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B8F875-83E7-45F7-8EB4-18925678D637}"/>
              </a:ext>
            </a:extLst>
          </p:cNvPr>
          <p:cNvSpPr txBox="1"/>
          <p:nvPr/>
        </p:nvSpPr>
        <p:spPr>
          <a:xfrm>
            <a:off x="270886" y="2132255"/>
            <a:ext cx="1340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30381A-2605-4634-8BB6-D5B59D3CA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88804"/>
              </p:ext>
            </p:extLst>
          </p:nvPr>
        </p:nvGraphicFramePr>
        <p:xfrm>
          <a:off x="2797175" y="4129088"/>
          <a:ext cx="27590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7175" y="4129088"/>
                        <a:ext cx="2759075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734DB3-D910-4684-B227-CE17A65A6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44633"/>
              </p:ext>
            </p:extLst>
          </p:nvPr>
        </p:nvGraphicFramePr>
        <p:xfrm>
          <a:off x="3419872" y="1707654"/>
          <a:ext cx="1542215" cy="29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872" y="1707654"/>
                        <a:ext cx="1542215" cy="295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11FE63A-DF38-4ACB-AAE3-D9A6CA447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32861"/>
              </p:ext>
            </p:extLst>
          </p:nvPr>
        </p:nvGraphicFramePr>
        <p:xfrm>
          <a:off x="1671638" y="1160463"/>
          <a:ext cx="51816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4" imgW="1714320" imgH="228600" progId="Equation.DSMT4">
                  <p:embed/>
                </p:oleObj>
              </mc:Choice>
              <mc:Fallback>
                <p:oleObj name="Equation" r:id="rId4" imgW="171432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5BB03FD-5BCD-4DC4-8B7E-7003DB9A8F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38" y="1160463"/>
                        <a:ext cx="518160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01F3BA2-D87F-4E83-89BA-DA02FD5F5193}"/>
              </a:ext>
            </a:extLst>
          </p:cNvPr>
          <p:cNvSpPr txBox="1"/>
          <p:nvPr/>
        </p:nvSpPr>
        <p:spPr>
          <a:xfrm>
            <a:off x="423258" y="5458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1. Set Intersection between B and C</a:t>
            </a:r>
            <a:endParaRPr lang="zh-CN" alt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F973107C-31AA-47F7-98BC-0F8272D73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72447"/>
              </p:ext>
            </p:extLst>
          </p:nvPr>
        </p:nvGraphicFramePr>
        <p:xfrm>
          <a:off x="8458" y="4230974"/>
          <a:ext cx="9135543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639727249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Indicator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A0311DE-A8AB-49ED-B4A4-A2CAB6B75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21571"/>
              </p:ext>
            </p:extLst>
          </p:nvPr>
        </p:nvGraphicFramePr>
        <p:xfrm>
          <a:off x="593080" y="4224812"/>
          <a:ext cx="450528" cy="40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6" imgW="181159" imgH="162047" progId="Equation.DSMT4">
                  <p:embed/>
                </p:oleObj>
              </mc:Choice>
              <mc:Fallback>
                <p:oleObj name="Equation" r:id="rId6" imgW="181159" imgH="1620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080" y="4224812"/>
                        <a:ext cx="450528" cy="40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B176F5A-C72A-4311-8ED5-85B5C0172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64719"/>
              </p:ext>
            </p:extLst>
          </p:nvPr>
        </p:nvGraphicFramePr>
        <p:xfrm>
          <a:off x="1732247" y="4224812"/>
          <a:ext cx="368995" cy="43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8" imgW="162071" imgH="190495" progId="Equation.DSMT4">
                  <p:embed/>
                </p:oleObj>
              </mc:Choice>
              <mc:Fallback>
                <p:oleObj name="Equation" r:id="rId8" imgW="162071" imgH="1904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2247" y="4224812"/>
                        <a:ext cx="368995" cy="43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6791B56-6F5B-4CE6-A5E0-5F63AC349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03435"/>
              </p:ext>
            </p:extLst>
          </p:nvPr>
        </p:nvGraphicFramePr>
        <p:xfrm>
          <a:off x="3059832" y="4164411"/>
          <a:ext cx="436240" cy="46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10" imgW="152346" imgH="162047" progId="Equation.DSMT4">
                  <p:embed/>
                </p:oleObj>
              </mc:Choice>
              <mc:Fallback>
                <p:oleObj name="Equation" r:id="rId10" imgW="152346" imgH="1620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832" y="4164411"/>
                        <a:ext cx="436240" cy="46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5AC1CA4-87BA-40F4-8FA4-39B75E1B7ED5}"/>
              </a:ext>
            </a:extLst>
          </p:cNvPr>
          <p:cNvSpPr txBox="1"/>
          <p:nvPr/>
        </p:nvSpPr>
        <p:spPr>
          <a:xfrm>
            <a:off x="0" y="87474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Alignment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01082-DBD6-4692-927B-B086A189146C}"/>
              </a:ext>
            </a:extLst>
          </p:cNvPr>
          <p:cNvSpPr txBox="1"/>
          <p:nvPr/>
        </p:nvSpPr>
        <p:spPr>
          <a:xfrm>
            <a:off x="415125" y="24130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Set Intersection between A and C</a:t>
            </a:r>
            <a:endParaRPr lang="zh-CN" alt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4057635-E857-4CD1-A98E-FAD94F95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181839"/>
              </p:ext>
            </p:extLst>
          </p:nvPr>
        </p:nvGraphicFramePr>
        <p:xfrm>
          <a:off x="2481932" y="3033315"/>
          <a:ext cx="4178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12" imgW="1460160" imgH="241200" progId="Equation.DSMT4">
                  <p:embed/>
                </p:oleObj>
              </mc:Choice>
              <mc:Fallback>
                <p:oleObj name="Equation" r:id="rId12" imgW="146016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5AB8BA9-B7E4-4F54-9A0B-4714E042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1932" y="3033315"/>
                        <a:ext cx="4178300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8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C07453-5A22-4A4A-BC20-BEAC632EFCD6}"/>
              </a:ext>
            </a:extLst>
          </p:cNvPr>
          <p:cNvSpPr txBox="1"/>
          <p:nvPr/>
        </p:nvSpPr>
        <p:spPr>
          <a:xfrm>
            <a:off x="251520" y="1923678"/>
            <a:ext cx="1368152" cy="90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E768532-29D7-4625-9CE3-B3A89E37D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34601"/>
              </p:ext>
            </p:extLst>
          </p:nvPr>
        </p:nvGraphicFramePr>
        <p:xfrm>
          <a:off x="539552" y="2083844"/>
          <a:ext cx="792088" cy="65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7" name="Equation" r:id="rId4" imgW="291960" imgH="241200" progId="Equation.DSMT4">
                  <p:embed/>
                </p:oleObj>
              </mc:Choice>
              <mc:Fallback>
                <p:oleObj name="Equation" r:id="rId4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083844"/>
                        <a:ext cx="792088" cy="65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142531F-384F-41D7-B278-4F9387207617}"/>
              </a:ext>
            </a:extLst>
          </p:cNvPr>
          <p:cNvSpPr txBox="1"/>
          <p:nvPr/>
        </p:nvSpPr>
        <p:spPr>
          <a:xfrm>
            <a:off x="2699792" y="555527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221B8-E7B2-4DCF-BAFE-6861ED3CA8BE}"/>
              </a:ext>
            </a:extLst>
          </p:cNvPr>
          <p:cNvSpPr txBox="1"/>
          <p:nvPr/>
        </p:nvSpPr>
        <p:spPr>
          <a:xfrm>
            <a:off x="3563888" y="555527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62F8D3-48FE-48D7-8DCD-5701137CF54D}"/>
              </a:ext>
            </a:extLst>
          </p:cNvPr>
          <p:cNvSpPr txBox="1"/>
          <p:nvPr/>
        </p:nvSpPr>
        <p:spPr>
          <a:xfrm>
            <a:off x="2699792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FA6476-65C9-43B6-9F4D-EF01ED6D364F}"/>
              </a:ext>
            </a:extLst>
          </p:cNvPr>
          <p:cNvSpPr txBox="1"/>
          <p:nvPr/>
        </p:nvSpPr>
        <p:spPr>
          <a:xfrm>
            <a:off x="2699792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568C1D5-F2E1-4B35-BAB3-BEB3CD8FD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00795"/>
              </p:ext>
            </p:extLst>
          </p:nvPr>
        </p:nvGraphicFramePr>
        <p:xfrm>
          <a:off x="3660279" y="491176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8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491176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E6918C4-B709-4C6A-A0F0-E76D9BE9A52F}"/>
              </a:ext>
            </a:extLst>
          </p:cNvPr>
          <p:cNvSpPr txBox="1"/>
          <p:nvPr/>
        </p:nvSpPr>
        <p:spPr>
          <a:xfrm>
            <a:off x="3563888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663CD3B-E8C2-4FC6-804F-9AFD853AB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66983"/>
              </p:ext>
            </p:extLst>
          </p:nvPr>
        </p:nvGraphicFramePr>
        <p:xfrm>
          <a:off x="3660279" y="1571295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568C1D5-F2E1-4B35-BAB3-BEB3CD8FD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1571295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618CDC9-2A09-4B3C-823C-7BCC2645C3FE}"/>
              </a:ext>
            </a:extLst>
          </p:cNvPr>
          <p:cNvSpPr txBox="1"/>
          <p:nvPr/>
        </p:nvSpPr>
        <p:spPr>
          <a:xfrm>
            <a:off x="3563888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C9B5C74-CF54-493B-A3D7-D51C85970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57647"/>
              </p:ext>
            </p:extLst>
          </p:nvPr>
        </p:nvGraphicFramePr>
        <p:xfrm>
          <a:off x="3660279" y="3248101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0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663CD3B-E8C2-4FC6-804F-9AFD853AB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3248101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AEE3E0D-A303-4DE0-AD70-27F646806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04756"/>
              </p:ext>
            </p:extLst>
          </p:nvPr>
        </p:nvGraphicFramePr>
        <p:xfrm>
          <a:off x="2796183" y="522445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1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6183" y="522445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3466D90-DF7A-4D94-AFDF-ADE58C28D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14655"/>
              </p:ext>
            </p:extLst>
          </p:nvPr>
        </p:nvGraphicFramePr>
        <p:xfrm>
          <a:off x="2799460" y="1616211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2" name="Equation" r:id="rId12" imgW="228600" imgH="241200" progId="Equation.DSMT4">
                  <p:embed/>
                </p:oleObj>
              </mc:Choice>
              <mc:Fallback>
                <p:oleObj name="Equation" r:id="rId12" imgW="22860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AEE3E0D-A303-4DE0-AD70-27F646806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9460" y="1616211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B53AC2C-2523-4EA0-AB23-1448AE1F4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45535"/>
              </p:ext>
            </p:extLst>
          </p:nvPr>
        </p:nvGraphicFramePr>
        <p:xfrm>
          <a:off x="2772668" y="3290888"/>
          <a:ext cx="555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3" name="Equation" r:id="rId14" imgW="241200" imgH="241200" progId="Equation.DSMT4">
                  <p:embed/>
                </p:oleObj>
              </mc:Choice>
              <mc:Fallback>
                <p:oleObj name="Equation" r:id="rId14" imgW="24120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3466D90-DF7A-4D94-AFDF-ADE58C28D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2668" y="3290888"/>
                        <a:ext cx="555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2E5EB5-F81C-4A24-BBDC-289C32DC41B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19672" y="1079036"/>
            <a:ext cx="1080120" cy="12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799784-E8B4-4F9E-AD51-F4709017A746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9672" y="1887674"/>
            <a:ext cx="1080120" cy="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CEC44D0-48CC-4A4D-BDAA-B66EE1CFF7B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619672" y="2375181"/>
            <a:ext cx="1080120" cy="118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EB22D52-FD5E-4B80-A5A1-FEA7F2ED08A7}"/>
              </a:ext>
            </a:extLst>
          </p:cNvPr>
          <p:cNvSpPr txBox="1"/>
          <p:nvPr/>
        </p:nvSpPr>
        <p:spPr>
          <a:xfrm>
            <a:off x="5004048" y="622889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9D9EFC-77A8-45E2-AC45-8A9C422DFEB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4283968" y="80755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770EC07-80C3-4A5E-9F7B-A33FCC2B282D}"/>
              </a:ext>
            </a:extLst>
          </p:cNvPr>
          <p:cNvSpPr txBox="1"/>
          <p:nvPr/>
        </p:nvSpPr>
        <p:spPr>
          <a:xfrm>
            <a:off x="4357717" y="780749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A95FB1-C9A3-4ABA-8581-2B60BE123772}"/>
              </a:ext>
            </a:extLst>
          </p:cNvPr>
          <p:cNvSpPr txBox="1"/>
          <p:nvPr/>
        </p:nvSpPr>
        <p:spPr>
          <a:xfrm>
            <a:off x="5004048" y="1703008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707ACF-82E6-4518-8F2B-95C95BD6E705}"/>
              </a:ext>
            </a:extLst>
          </p:cNvPr>
          <p:cNvSpPr txBox="1"/>
          <p:nvPr/>
        </p:nvSpPr>
        <p:spPr>
          <a:xfrm>
            <a:off x="4357717" y="1887674"/>
            <a:ext cx="52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  <a:p>
            <a:endParaRPr lang="zh-CN" altLang="en-US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109690-7BED-411D-ACED-27A00ED84A0A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4283968" y="188767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F7C10E-DE6E-4FE4-B78C-795649FBAC96}"/>
              </a:ext>
            </a:extLst>
          </p:cNvPr>
          <p:cNvSpPr txBox="1"/>
          <p:nvPr/>
        </p:nvSpPr>
        <p:spPr>
          <a:xfrm>
            <a:off x="5004048" y="3379814"/>
            <a:ext cx="9893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20544A-58E3-4ED0-A1FB-FA00FB849C20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4283968" y="356448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242F824-3766-4BF5-80F5-B7D1E0F602F8}"/>
              </a:ext>
            </a:extLst>
          </p:cNvPr>
          <p:cNvSpPr txBox="1"/>
          <p:nvPr/>
        </p:nvSpPr>
        <p:spPr>
          <a:xfrm>
            <a:off x="4357717" y="3592845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4B561E-3DDE-4C63-B691-21BA1FA30803}"/>
              </a:ext>
            </a:extLst>
          </p:cNvPr>
          <p:cNvSpPr txBox="1"/>
          <p:nvPr/>
        </p:nvSpPr>
        <p:spPr>
          <a:xfrm>
            <a:off x="5196408" y="2139702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414863-3F4A-41DE-9666-ECDAB9A6E9FA}"/>
              </a:ext>
            </a:extLst>
          </p:cNvPr>
          <p:cNvSpPr txBox="1"/>
          <p:nvPr/>
        </p:nvSpPr>
        <p:spPr>
          <a:xfrm>
            <a:off x="6588224" y="55552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CAAA1FF9-D491-46B8-8BF9-98E115C2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02289"/>
              </p:ext>
            </p:extLst>
          </p:nvPr>
        </p:nvGraphicFramePr>
        <p:xfrm>
          <a:off x="6718238" y="555526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4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18238" y="555526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A0FE3869-0D52-457C-8A52-2DB08C35ED8F}"/>
              </a:ext>
            </a:extLst>
          </p:cNvPr>
          <p:cNvSpPr txBox="1"/>
          <p:nvPr/>
        </p:nvSpPr>
        <p:spPr>
          <a:xfrm>
            <a:off x="6588224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A425A2B-341F-4E79-AE49-91F720333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66463"/>
              </p:ext>
            </p:extLst>
          </p:nvPr>
        </p:nvGraphicFramePr>
        <p:xfrm>
          <a:off x="6718238" y="1624968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5"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CAAA1FF9-D491-46B8-8BF9-98E115C2B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18238" y="1624968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DAC878A6-C3AB-47A7-890B-D7993645CE88}"/>
              </a:ext>
            </a:extLst>
          </p:cNvPr>
          <p:cNvSpPr txBox="1"/>
          <p:nvPr/>
        </p:nvSpPr>
        <p:spPr>
          <a:xfrm>
            <a:off x="6588224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79CBFD98-3831-48BE-B399-938EDF4DB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46919"/>
              </p:ext>
            </p:extLst>
          </p:nvPr>
        </p:nvGraphicFramePr>
        <p:xfrm>
          <a:off x="6718238" y="3291830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6" name="Equation" r:id="rId20" imgW="215640" imgH="241200" progId="Equation.DSMT4">
                  <p:embed/>
                </p:oleObj>
              </mc:Choice>
              <mc:Fallback>
                <p:oleObj name="Equation" r:id="rId20" imgW="215640" imgH="2412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8A425A2B-341F-4E79-AE49-91F720333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18238" y="3291830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80E3A7-DF61-4CF1-9D12-DF621CF88F23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5998231" y="807554"/>
            <a:ext cx="58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E1413E7-C6EC-4612-B3B7-C6DC02432577}"/>
              </a:ext>
            </a:extLst>
          </p:cNvPr>
          <p:cNvSpPr txBox="1"/>
          <p:nvPr/>
        </p:nvSpPr>
        <p:spPr>
          <a:xfrm>
            <a:off x="5940152" y="800740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6957C3-650B-4D87-B1DA-9C7CC293142F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5998231" y="1887674"/>
            <a:ext cx="58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7C470F5-C463-4050-965E-A58D1C5AD4A8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5993421" y="3564480"/>
            <a:ext cx="594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D248F35-663A-4F8E-9F3C-9A8539F9D078}"/>
              </a:ext>
            </a:extLst>
          </p:cNvPr>
          <p:cNvSpPr txBox="1"/>
          <p:nvPr/>
        </p:nvSpPr>
        <p:spPr>
          <a:xfrm>
            <a:off x="7884368" y="55552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8C4E2D4-44E9-4157-9601-AF1D486C860D}"/>
              </a:ext>
            </a:extLst>
          </p:cNvPr>
          <p:cNvCxnSpPr>
            <a:cxnSpLocks/>
            <a:stCxn id="46" idx="3"/>
            <a:endCxn id="65" idx="1"/>
          </p:cNvCxnSpPr>
          <p:nvPr/>
        </p:nvCxnSpPr>
        <p:spPr>
          <a:xfrm>
            <a:off x="7308304" y="80755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7F7A9CB-57FA-4ABA-9475-AB0D1B0D20DD}"/>
              </a:ext>
            </a:extLst>
          </p:cNvPr>
          <p:cNvSpPr txBox="1"/>
          <p:nvPr/>
        </p:nvSpPr>
        <p:spPr>
          <a:xfrm>
            <a:off x="7884368" y="1642478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CAD84A-101D-475B-846D-FF5D4F1D826F}"/>
              </a:ext>
            </a:extLst>
          </p:cNvPr>
          <p:cNvCxnSpPr>
            <a:stCxn id="48" idx="3"/>
            <a:endCxn id="68" idx="1"/>
          </p:cNvCxnSpPr>
          <p:nvPr/>
        </p:nvCxnSpPr>
        <p:spPr>
          <a:xfrm>
            <a:off x="7308304" y="1887674"/>
            <a:ext cx="576064" cy="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C8F413-7774-4CB9-8C4D-36EAC15A6317}"/>
              </a:ext>
            </a:extLst>
          </p:cNvPr>
          <p:cNvSpPr txBox="1"/>
          <p:nvPr/>
        </p:nvSpPr>
        <p:spPr>
          <a:xfrm>
            <a:off x="7884368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860C41E-D00B-4968-9B09-F29A316FF442}"/>
              </a:ext>
            </a:extLst>
          </p:cNvPr>
          <p:cNvCxnSpPr>
            <a:stCxn id="50" idx="3"/>
            <a:endCxn id="71" idx="1"/>
          </p:cNvCxnSpPr>
          <p:nvPr/>
        </p:nvCxnSpPr>
        <p:spPr>
          <a:xfrm>
            <a:off x="7308304" y="35644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DB25AB6C-D765-4832-BA99-33CA36885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69835"/>
              </p:ext>
            </p:extLst>
          </p:nvPr>
        </p:nvGraphicFramePr>
        <p:xfrm>
          <a:off x="8064227" y="537679"/>
          <a:ext cx="360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" name="Equation" r:id="rId22" imgW="190440" imgH="241200" progId="Equation.DSMT4">
                  <p:embed/>
                </p:oleObj>
              </mc:Choice>
              <mc:Fallback>
                <p:oleObj name="Equation" r:id="rId2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64227" y="537679"/>
                        <a:ext cx="36036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5BD35012-74E1-4602-87C2-9206B50DE33B}"/>
              </a:ext>
            </a:extLst>
          </p:cNvPr>
          <p:cNvSpPr txBox="1"/>
          <p:nvPr/>
        </p:nvSpPr>
        <p:spPr>
          <a:xfrm>
            <a:off x="7269183" y="810437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282B54-D080-4C70-B411-AA4317E4A0A3}"/>
              </a:ext>
            </a:extLst>
          </p:cNvPr>
          <p:cNvSpPr txBox="1"/>
          <p:nvPr/>
        </p:nvSpPr>
        <p:spPr>
          <a:xfrm>
            <a:off x="7250628" y="1878092"/>
            <a:ext cx="64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222C45-FC72-4C39-8920-BE757F7728AC}"/>
              </a:ext>
            </a:extLst>
          </p:cNvPr>
          <p:cNvSpPr txBox="1"/>
          <p:nvPr/>
        </p:nvSpPr>
        <p:spPr>
          <a:xfrm>
            <a:off x="7269183" y="3550446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graphicFrame>
        <p:nvGraphicFramePr>
          <p:cNvPr id="83" name="Table 9">
            <a:extLst>
              <a:ext uri="{FF2B5EF4-FFF2-40B4-BE49-F238E27FC236}">
                <a16:creationId xmlns:a16="http://schemas.microsoft.com/office/drawing/2014/main" id="{013BA03B-3A63-423D-B3C8-A42B3191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13332"/>
              </p:ext>
            </p:extLst>
          </p:nvPr>
        </p:nvGraphicFramePr>
        <p:xfrm>
          <a:off x="8458" y="4230974"/>
          <a:ext cx="9135543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Select RP for the m-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positives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unlabeled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negatives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OOB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OOB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scores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CA710387-BC6A-4D7E-A61D-593F6C5AD0F6}"/>
              </a:ext>
            </a:extLst>
          </p:cNvPr>
          <p:cNvSpPr txBox="1"/>
          <p:nvPr/>
        </p:nvSpPr>
        <p:spPr>
          <a:xfrm>
            <a:off x="1680806" y="2236867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10DFB-ED75-41AF-B517-99DB2BB1ADA1}"/>
              </a:ext>
            </a:extLst>
          </p:cNvPr>
          <p:cNvSpPr txBox="1"/>
          <p:nvPr/>
        </p:nvSpPr>
        <p:spPr>
          <a:xfrm>
            <a:off x="-36512" y="128816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Bagging process in m-</a:t>
            </a:r>
            <a:r>
              <a:rPr lang="en-US" altLang="zh-CN" dirty="0" err="1"/>
              <a:t>th</a:t>
            </a:r>
            <a:r>
              <a:rPr lang="en-US" altLang="zh-CN" dirty="0"/>
              <a:t> round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5BDD90-A6E6-485D-89E0-AFDEC93DB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9062"/>
              </p:ext>
            </p:extLst>
          </p:nvPr>
        </p:nvGraphicFramePr>
        <p:xfrm>
          <a:off x="8064227" y="1643693"/>
          <a:ext cx="396019" cy="50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064227" y="1643693"/>
                        <a:ext cx="396019" cy="50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46EE992-325D-4053-8E32-AAA1118CC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37285"/>
              </p:ext>
            </p:extLst>
          </p:nvPr>
        </p:nvGraphicFramePr>
        <p:xfrm>
          <a:off x="8077132" y="3300006"/>
          <a:ext cx="415855" cy="5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9" name="Equation" r:id="rId26" imgW="190440" imgH="241200" progId="Equation.DSMT4">
                  <p:embed/>
                </p:oleObj>
              </mc:Choice>
              <mc:Fallback>
                <p:oleObj name="Equation" r:id="rId2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77132" y="3300006"/>
                        <a:ext cx="415855" cy="52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1F7A7FDF-9F95-4ECF-9232-84EF402A9483}"/>
              </a:ext>
            </a:extLst>
          </p:cNvPr>
          <p:cNvSpPr txBox="1"/>
          <p:nvPr/>
        </p:nvSpPr>
        <p:spPr>
          <a:xfrm>
            <a:off x="5944638" y="1875576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8F80E2-F7C1-4A7F-97A4-637D5D75005E}"/>
              </a:ext>
            </a:extLst>
          </p:cNvPr>
          <p:cNvSpPr txBox="1"/>
          <p:nvPr/>
        </p:nvSpPr>
        <p:spPr>
          <a:xfrm>
            <a:off x="5924427" y="3588455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F05B8D-7786-496D-88C4-4C8D25CF01C4}"/>
              </a:ext>
            </a:extLst>
          </p:cNvPr>
          <p:cNvSpPr txBox="1"/>
          <p:nvPr/>
        </p:nvSpPr>
        <p:spPr>
          <a:xfrm>
            <a:off x="4969250" y="628062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43CDB5-E1FD-4A36-855F-A08FFE6EC809}"/>
              </a:ext>
            </a:extLst>
          </p:cNvPr>
          <p:cNvSpPr txBox="1"/>
          <p:nvPr/>
        </p:nvSpPr>
        <p:spPr>
          <a:xfrm>
            <a:off x="4968241" y="1693829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70CDCAB-A27B-49FD-AABF-2B1B15C15EDA}"/>
              </a:ext>
            </a:extLst>
          </p:cNvPr>
          <p:cNvSpPr txBox="1"/>
          <p:nvPr/>
        </p:nvSpPr>
        <p:spPr>
          <a:xfrm>
            <a:off x="4956292" y="339876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FF3A3E-9FA5-4AB5-9707-4563632B95B2}"/>
              </a:ext>
            </a:extLst>
          </p:cNvPr>
          <p:cNvSpPr/>
          <p:nvPr/>
        </p:nvSpPr>
        <p:spPr>
          <a:xfrm>
            <a:off x="3069455" y="555526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D5BE22-B4E0-4519-9ACF-D997AF6E9EF2}"/>
              </a:ext>
            </a:extLst>
          </p:cNvPr>
          <p:cNvSpPr/>
          <p:nvPr/>
        </p:nvSpPr>
        <p:spPr>
          <a:xfrm>
            <a:off x="3475609" y="7952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B45B835-B2DF-4384-98C3-13981D1CE612}"/>
              </a:ext>
            </a:extLst>
          </p:cNvPr>
          <p:cNvSpPr/>
          <p:nvPr/>
        </p:nvSpPr>
        <p:spPr>
          <a:xfrm>
            <a:off x="4094092" y="73974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3765CCA-13F3-4ADE-983C-359D96D0CA73}"/>
              </a:ext>
            </a:extLst>
          </p:cNvPr>
          <p:cNvSpPr/>
          <p:nvPr/>
        </p:nvSpPr>
        <p:spPr>
          <a:xfrm>
            <a:off x="3339132" y="11984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6FB6168-5E8A-436F-AFF1-4EDCA9F30DC7}"/>
              </a:ext>
            </a:extLst>
          </p:cNvPr>
          <p:cNvSpPr/>
          <p:nvPr/>
        </p:nvSpPr>
        <p:spPr>
          <a:xfrm>
            <a:off x="4340807" y="128018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B94DDFF-655F-4279-91C6-373D68004671}"/>
              </a:ext>
            </a:extLst>
          </p:cNvPr>
          <p:cNvSpPr/>
          <p:nvPr/>
        </p:nvSpPr>
        <p:spPr>
          <a:xfrm>
            <a:off x="3713087" y="13789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4C6664-AE60-4786-A78A-0A0841AD583B}"/>
              </a:ext>
            </a:extLst>
          </p:cNvPr>
          <p:cNvSpPr/>
          <p:nvPr/>
        </p:nvSpPr>
        <p:spPr>
          <a:xfrm>
            <a:off x="3583609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CCA0C3F-4C0D-43D9-B1B8-D4EC8388B8FC}"/>
              </a:ext>
            </a:extLst>
          </p:cNvPr>
          <p:cNvSpPr/>
          <p:nvPr/>
        </p:nvSpPr>
        <p:spPr>
          <a:xfrm>
            <a:off x="3223706" y="76897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285EA32-074E-4CC0-8702-6BFD7F24B9C0}"/>
              </a:ext>
            </a:extLst>
          </p:cNvPr>
          <p:cNvSpPr/>
          <p:nvPr/>
        </p:nvSpPr>
        <p:spPr>
          <a:xfrm>
            <a:off x="3349518" y="137394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22D9E0C-701C-4075-A7AB-3C798E395B26}"/>
              </a:ext>
            </a:extLst>
          </p:cNvPr>
          <p:cNvSpPr/>
          <p:nvPr/>
        </p:nvSpPr>
        <p:spPr>
          <a:xfrm>
            <a:off x="3913192" y="134823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768ECD-A0E4-4168-9657-389AC1B3C300}"/>
              </a:ext>
            </a:extLst>
          </p:cNvPr>
          <p:cNvSpPr/>
          <p:nvPr/>
        </p:nvSpPr>
        <p:spPr>
          <a:xfrm>
            <a:off x="3920209" y="9372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03D351-682E-45C8-93AE-9B1482729229}"/>
              </a:ext>
            </a:extLst>
          </p:cNvPr>
          <p:cNvSpPr/>
          <p:nvPr/>
        </p:nvSpPr>
        <p:spPr>
          <a:xfrm>
            <a:off x="3139383" y="12631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B3B9316-E5AB-4127-B165-F3A26C84245B}"/>
              </a:ext>
            </a:extLst>
          </p:cNvPr>
          <p:cNvSpPr/>
          <p:nvPr/>
        </p:nvSpPr>
        <p:spPr>
          <a:xfrm>
            <a:off x="3566998" y="121174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707943F-BD9B-46C2-87F1-D5D96968442B}"/>
              </a:ext>
            </a:extLst>
          </p:cNvPr>
          <p:cNvSpPr/>
          <p:nvPr/>
        </p:nvSpPr>
        <p:spPr>
          <a:xfrm>
            <a:off x="4320546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47344391-DD24-41D6-905E-35CC0F630EA1}"/>
              </a:ext>
            </a:extLst>
          </p:cNvPr>
          <p:cNvSpPr/>
          <p:nvPr/>
        </p:nvSpPr>
        <p:spPr>
          <a:xfrm>
            <a:off x="3965009" y="11240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6B1DD461-458B-4FD8-A390-405547EEFDFE}"/>
              </a:ext>
            </a:extLst>
          </p:cNvPr>
          <p:cNvSpPr/>
          <p:nvPr/>
        </p:nvSpPr>
        <p:spPr>
          <a:xfrm>
            <a:off x="4172900" y="13702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7402935-3558-48CC-92DA-AE61166B66DF}"/>
              </a:ext>
            </a:extLst>
          </p:cNvPr>
          <p:cNvSpPr/>
          <p:nvPr/>
        </p:nvSpPr>
        <p:spPr>
          <a:xfrm>
            <a:off x="3767087" y="9596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FEE8B6D-5198-4D1B-94A1-4CC5796F136F}"/>
              </a:ext>
            </a:extLst>
          </p:cNvPr>
          <p:cNvSpPr/>
          <p:nvPr/>
        </p:nvSpPr>
        <p:spPr>
          <a:xfrm>
            <a:off x="3379790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481B188-9370-4E36-8919-7FAC4256BDA7}"/>
              </a:ext>
            </a:extLst>
          </p:cNvPr>
          <p:cNvSpPr/>
          <p:nvPr/>
        </p:nvSpPr>
        <p:spPr>
          <a:xfrm>
            <a:off x="3830359" y="7778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8CA7B2A-D3F0-41C0-8F45-CFD5FF434B14}"/>
              </a:ext>
            </a:extLst>
          </p:cNvPr>
          <p:cNvSpPr/>
          <p:nvPr/>
        </p:nvSpPr>
        <p:spPr>
          <a:xfrm>
            <a:off x="3655757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1B8B239-F6E3-41E1-90FC-BDF6DC866F4F}"/>
              </a:ext>
            </a:extLst>
          </p:cNvPr>
          <p:cNvSpPr/>
          <p:nvPr/>
        </p:nvSpPr>
        <p:spPr>
          <a:xfrm>
            <a:off x="4214282" y="10515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550265D-A877-4C0C-BAAF-38EF89C2F209}"/>
              </a:ext>
            </a:extLst>
          </p:cNvPr>
          <p:cNvSpPr/>
          <p:nvPr/>
        </p:nvSpPr>
        <p:spPr>
          <a:xfrm>
            <a:off x="4079309" y="12383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9E42F67-DEB8-4B73-BB5B-049AD47A15FB}"/>
              </a:ext>
            </a:extLst>
          </p:cNvPr>
          <p:cNvSpPr/>
          <p:nvPr/>
        </p:nvSpPr>
        <p:spPr>
          <a:xfrm>
            <a:off x="3349518" y="6299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33FF7FF-3207-4113-9CBE-6F10ADE294DB}"/>
              </a:ext>
            </a:extLst>
          </p:cNvPr>
          <p:cNvSpPr/>
          <p:nvPr/>
        </p:nvSpPr>
        <p:spPr>
          <a:xfrm>
            <a:off x="3204053" y="10042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3E22FA9-73E4-49BB-A10D-765B3A8B175B}"/>
              </a:ext>
            </a:extLst>
          </p:cNvPr>
          <p:cNvSpPr/>
          <p:nvPr/>
        </p:nvSpPr>
        <p:spPr>
          <a:xfrm>
            <a:off x="3787472" y="119212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E99A7DF-6CAA-4FB2-B512-49B62D541FE8}"/>
              </a:ext>
            </a:extLst>
          </p:cNvPr>
          <p:cNvSpPr/>
          <p:nvPr/>
        </p:nvSpPr>
        <p:spPr>
          <a:xfrm>
            <a:off x="4232807" y="9333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FA14215-FAC0-416A-884D-6DF7D2AEE86F}"/>
              </a:ext>
            </a:extLst>
          </p:cNvPr>
          <p:cNvSpPr/>
          <p:nvPr/>
        </p:nvSpPr>
        <p:spPr>
          <a:xfrm>
            <a:off x="3916756" y="6237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6A67771-CB39-4A04-825F-3267678AFE9D}"/>
              </a:ext>
            </a:extLst>
          </p:cNvPr>
          <p:cNvSpPr/>
          <p:nvPr/>
        </p:nvSpPr>
        <p:spPr>
          <a:xfrm>
            <a:off x="3953061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9BA51546-8F78-470E-8F45-E61828F27952}"/>
              </a:ext>
            </a:extLst>
          </p:cNvPr>
          <p:cNvSpPr/>
          <p:nvPr/>
        </p:nvSpPr>
        <p:spPr>
          <a:xfrm>
            <a:off x="446721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5EC2BD9C-C052-4AD0-B640-473D6FECF0E3}"/>
              </a:ext>
            </a:extLst>
          </p:cNvPr>
          <p:cNvSpPr/>
          <p:nvPr/>
        </p:nvSpPr>
        <p:spPr>
          <a:xfrm>
            <a:off x="4107311" y="22948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4F19EDE-F697-471E-A142-452B1EE30E54}"/>
              </a:ext>
            </a:extLst>
          </p:cNvPr>
          <p:cNvSpPr/>
          <p:nvPr/>
        </p:nvSpPr>
        <p:spPr>
          <a:xfrm>
            <a:off x="4233124" y="28997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B70A3EB5-54BE-47A8-ABEA-48EC367258E4}"/>
              </a:ext>
            </a:extLst>
          </p:cNvPr>
          <p:cNvSpPr/>
          <p:nvPr/>
        </p:nvSpPr>
        <p:spPr>
          <a:xfrm>
            <a:off x="4796798" y="28740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1C9CCA4-8D71-4716-A509-50FE12567094}"/>
              </a:ext>
            </a:extLst>
          </p:cNvPr>
          <p:cNvSpPr/>
          <p:nvPr/>
        </p:nvSpPr>
        <p:spPr>
          <a:xfrm>
            <a:off x="4803815" y="24631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538C98D3-C100-45B1-A15B-C5587C12185D}"/>
              </a:ext>
            </a:extLst>
          </p:cNvPr>
          <p:cNvSpPr/>
          <p:nvPr/>
        </p:nvSpPr>
        <p:spPr>
          <a:xfrm>
            <a:off x="4022989" y="27890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CFC55F92-6B33-452D-A616-AC9A36400703}"/>
              </a:ext>
            </a:extLst>
          </p:cNvPr>
          <p:cNvSpPr/>
          <p:nvPr/>
        </p:nvSpPr>
        <p:spPr>
          <a:xfrm>
            <a:off x="4450604" y="27375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62AF1E9C-5961-49F3-B3C2-0EC3D42BDF71}"/>
              </a:ext>
            </a:extLst>
          </p:cNvPr>
          <p:cNvSpPr/>
          <p:nvPr/>
        </p:nvSpPr>
        <p:spPr>
          <a:xfrm>
            <a:off x="5204152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086CF81B-E6E6-49D8-B470-3656896C144B}"/>
              </a:ext>
            </a:extLst>
          </p:cNvPr>
          <p:cNvSpPr/>
          <p:nvPr/>
        </p:nvSpPr>
        <p:spPr>
          <a:xfrm>
            <a:off x="4848615" y="26499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E6D2825-72FB-420C-9D97-E648CF3893BD}"/>
              </a:ext>
            </a:extLst>
          </p:cNvPr>
          <p:cNvSpPr/>
          <p:nvPr/>
        </p:nvSpPr>
        <p:spPr>
          <a:xfrm>
            <a:off x="5056506" y="28960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02A783D8-96B0-4B60-847E-6B3252C1B1EE}"/>
              </a:ext>
            </a:extLst>
          </p:cNvPr>
          <p:cNvSpPr/>
          <p:nvPr/>
        </p:nvSpPr>
        <p:spPr>
          <a:xfrm>
            <a:off x="4650692" y="24854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8449F8E0-4326-4AE8-9B57-12E036C9E6EF}"/>
              </a:ext>
            </a:extLst>
          </p:cNvPr>
          <p:cNvSpPr/>
          <p:nvPr/>
        </p:nvSpPr>
        <p:spPr>
          <a:xfrm>
            <a:off x="426339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8BBED6F0-A26E-4A88-8D51-128067E7D797}"/>
              </a:ext>
            </a:extLst>
          </p:cNvPr>
          <p:cNvSpPr/>
          <p:nvPr/>
        </p:nvSpPr>
        <p:spPr>
          <a:xfrm>
            <a:off x="4713965" y="23036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1C2FFCD8-B4AD-4800-8C73-22767B186E3B}"/>
              </a:ext>
            </a:extLst>
          </p:cNvPr>
          <p:cNvSpPr/>
          <p:nvPr/>
        </p:nvSpPr>
        <p:spPr>
          <a:xfrm>
            <a:off x="4539363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2D625920-2652-491C-B55B-E9FE63F3E9C9}"/>
              </a:ext>
            </a:extLst>
          </p:cNvPr>
          <p:cNvSpPr/>
          <p:nvPr/>
        </p:nvSpPr>
        <p:spPr>
          <a:xfrm>
            <a:off x="5097888" y="25774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4DC7ED61-DA29-4104-BAD9-146478D4F6A0}"/>
              </a:ext>
            </a:extLst>
          </p:cNvPr>
          <p:cNvSpPr/>
          <p:nvPr/>
        </p:nvSpPr>
        <p:spPr>
          <a:xfrm>
            <a:off x="4962915" y="27642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C6803477-34DD-4B60-9A9C-6233902ED572}"/>
              </a:ext>
            </a:extLst>
          </p:cNvPr>
          <p:cNvSpPr/>
          <p:nvPr/>
        </p:nvSpPr>
        <p:spPr>
          <a:xfrm>
            <a:off x="4233124" y="215575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4BF1EA91-58DF-494C-A3FA-E81D760AFCA9}"/>
              </a:ext>
            </a:extLst>
          </p:cNvPr>
          <p:cNvSpPr/>
          <p:nvPr/>
        </p:nvSpPr>
        <p:spPr>
          <a:xfrm>
            <a:off x="4087658" y="25300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79C19133-7F69-4CBC-A572-225B7E418189}"/>
              </a:ext>
            </a:extLst>
          </p:cNvPr>
          <p:cNvSpPr/>
          <p:nvPr/>
        </p:nvSpPr>
        <p:spPr>
          <a:xfrm>
            <a:off x="4671077" y="27179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A362FEB7-CA13-47BC-93BE-F74A578DDDF4}"/>
              </a:ext>
            </a:extLst>
          </p:cNvPr>
          <p:cNvSpPr/>
          <p:nvPr/>
        </p:nvSpPr>
        <p:spPr>
          <a:xfrm>
            <a:off x="5116413" y="24591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E1CB5BF2-EA4E-4157-98A5-ACACECB2B822}"/>
              </a:ext>
            </a:extLst>
          </p:cNvPr>
          <p:cNvSpPr/>
          <p:nvPr/>
        </p:nvSpPr>
        <p:spPr>
          <a:xfrm>
            <a:off x="4800362" y="21496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8593CA9-7572-4944-B131-04AC785A793E}"/>
              </a:ext>
            </a:extLst>
          </p:cNvPr>
          <p:cNvSpPr/>
          <p:nvPr/>
        </p:nvSpPr>
        <p:spPr>
          <a:xfrm>
            <a:off x="2351890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65BF35A1-7FBD-4FD3-9876-26A2436562D6}"/>
              </a:ext>
            </a:extLst>
          </p:cNvPr>
          <p:cNvSpPr/>
          <p:nvPr/>
        </p:nvSpPr>
        <p:spPr>
          <a:xfrm>
            <a:off x="2758044" y="23239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2E9C5C4A-DC97-4C36-A535-AC5821BED99A}"/>
              </a:ext>
            </a:extLst>
          </p:cNvPr>
          <p:cNvSpPr/>
          <p:nvPr/>
        </p:nvSpPr>
        <p:spPr>
          <a:xfrm>
            <a:off x="3376527" y="226850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E31B1A7A-3776-4EB8-8CFD-F10524B3255D}"/>
              </a:ext>
            </a:extLst>
          </p:cNvPr>
          <p:cNvSpPr/>
          <p:nvPr/>
        </p:nvSpPr>
        <p:spPr>
          <a:xfrm>
            <a:off x="2621567" y="27271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72E023FD-874F-4082-92F1-BC76DF78335C}"/>
              </a:ext>
            </a:extLst>
          </p:cNvPr>
          <p:cNvSpPr/>
          <p:nvPr/>
        </p:nvSpPr>
        <p:spPr>
          <a:xfrm>
            <a:off x="3623243" y="280894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D6EB6E66-036B-4F6D-BBB9-C182E4ECDEC3}"/>
              </a:ext>
            </a:extLst>
          </p:cNvPr>
          <p:cNvSpPr/>
          <p:nvPr/>
        </p:nvSpPr>
        <p:spPr>
          <a:xfrm>
            <a:off x="2995522" y="290769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箭头: 右 132">
            <a:extLst>
              <a:ext uri="{FF2B5EF4-FFF2-40B4-BE49-F238E27FC236}">
                <a16:creationId xmlns:a16="http://schemas.microsoft.com/office/drawing/2014/main" id="{9AFCEF90-A1DB-4A94-B734-6A858A237808}"/>
              </a:ext>
            </a:extLst>
          </p:cNvPr>
          <p:cNvSpPr/>
          <p:nvPr/>
        </p:nvSpPr>
        <p:spPr>
          <a:xfrm rot="7748476">
            <a:off x="3016752" y="1718341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DD42993-D979-471F-AAFC-7FA330292E20}"/>
              </a:ext>
            </a:extLst>
          </p:cNvPr>
          <p:cNvSpPr/>
          <p:nvPr/>
        </p:nvSpPr>
        <p:spPr>
          <a:xfrm rot="2845683">
            <a:off x="4179289" y="1715345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B7B3E88-41D4-49BC-9DBB-E236FA97A24A}"/>
              </a:ext>
            </a:extLst>
          </p:cNvPr>
          <p:cNvSpPr/>
          <p:nvPr/>
        </p:nvSpPr>
        <p:spPr>
          <a:xfrm>
            <a:off x="2352998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2EF4072D-C7BA-4761-9C83-2C1A668762CA}"/>
              </a:ext>
            </a:extLst>
          </p:cNvPr>
          <p:cNvSpPr/>
          <p:nvPr/>
        </p:nvSpPr>
        <p:spPr>
          <a:xfrm>
            <a:off x="2759152" y="37766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C5A5D180-D0D1-4F38-8421-BDB1A649D118}"/>
              </a:ext>
            </a:extLst>
          </p:cNvPr>
          <p:cNvSpPr/>
          <p:nvPr/>
        </p:nvSpPr>
        <p:spPr>
          <a:xfrm>
            <a:off x="3377635" y="37211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602536D2-BC98-4576-BEF0-0826AABA13C1}"/>
              </a:ext>
            </a:extLst>
          </p:cNvPr>
          <p:cNvSpPr/>
          <p:nvPr/>
        </p:nvSpPr>
        <p:spPr>
          <a:xfrm>
            <a:off x="2622675" y="41798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FF561BA0-967A-4867-83E3-5B6AA6B38B4A}"/>
              </a:ext>
            </a:extLst>
          </p:cNvPr>
          <p:cNvSpPr/>
          <p:nvPr/>
        </p:nvSpPr>
        <p:spPr>
          <a:xfrm>
            <a:off x="3624350" y="426155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F7B67B8C-DA55-4678-AEE1-91DE2D9C8C79}"/>
              </a:ext>
            </a:extLst>
          </p:cNvPr>
          <p:cNvSpPr/>
          <p:nvPr/>
        </p:nvSpPr>
        <p:spPr>
          <a:xfrm>
            <a:off x="2996630" y="436030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AC4E40F-95CD-49CA-91EA-26DD38AE1756}"/>
              </a:ext>
            </a:extLst>
          </p:cNvPr>
          <p:cNvSpPr/>
          <p:nvPr/>
        </p:nvSpPr>
        <p:spPr>
          <a:xfrm>
            <a:off x="3954170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F8DC9F5F-983F-44CD-AD41-BA4B3AB2DC36}"/>
              </a:ext>
            </a:extLst>
          </p:cNvPr>
          <p:cNvSpPr/>
          <p:nvPr/>
        </p:nvSpPr>
        <p:spPr>
          <a:xfrm>
            <a:off x="4234233" y="435241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35D45D0D-503D-4F1E-8947-389AC9311AAA}"/>
              </a:ext>
            </a:extLst>
          </p:cNvPr>
          <p:cNvSpPr/>
          <p:nvPr/>
        </p:nvSpPr>
        <p:spPr>
          <a:xfrm>
            <a:off x="4804924" y="391573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B2A579C9-6EAB-40D4-B280-AA481AD8F0AB}"/>
              </a:ext>
            </a:extLst>
          </p:cNvPr>
          <p:cNvSpPr/>
          <p:nvPr/>
        </p:nvSpPr>
        <p:spPr>
          <a:xfrm>
            <a:off x="4024098" y="424161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1E411207-F1E7-471A-B13B-10F5CA449F0F}"/>
              </a:ext>
            </a:extLst>
          </p:cNvPr>
          <p:cNvSpPr/>
          <p:nvPr/>
        </p:nvSpPr>
        <p:spPr>
          <a:xfrm>
            <a:off x="4264505" y="399712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603FB18F-A869-4CD1-A3F3-E43C9108BE7E}"/>
              </a:ext>
            </a:extLst>
          </p:cNvPr>
          <p:cNvSpPr/>
          <p:nvPr/>
        </p:nvSpPr>
        <p:spPr>
          <a:xfrm>
            <a:off x="4540472" y="3680321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5F93EEA1-18FE-4B9C-89B6-F4654A054A8E}"/>
              </a:ext>
            </a:extLst>
          </p:cNvPr>
          <p:cNvSpPr/>
          <p:nvPr/>
        </p:nvSpPr>
        <p:spPr>
          <a:xfrm rot="5400000">
            <a:off x="289359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35D2AFDF-C594-424A-AFCF-051FC8FDAB48}"/>
              </a:ext>
            </a:extLst>
          </p:cNvPr>
          <p:cNvSpPr/>
          <p:nvPr/>
        </p:nvSpPr>
        <p:spPr>
          <a:xfrm rot="5400000">
            <a:off x="449476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2DC5C64-5E94-494F-BD12-2B54C83D4701}"/>
              </a:ext>
            </a:extLst>
          </p:cNvPr>
          <p:cNvSpPr/>
          <p:nvPr/>
        </p:nvSpPr>
        <p:spPr>
          <a:xfrm>
            <a:off x="5552152" y="353689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5EBBD525-E8CF-49AE-9058-B8984BA28A16}"/>
              </a:ext>
            </a:extLst>
          </p:cNvPr>
          <p:cNvSpPr/>
          <p:nvPr/>
        </p:nvSpPr>
        <p:spPr>
          <a:xfrm>
            <a:off x="6066306" y="399711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流程图: 接点 167">
            <a:extLst>
              <a:ext uri="{FF2B5EF4-FFF2-40B4-BE49-F238E27FC236}">
                <a16:creationId xmlns:a16="http://schemas.microsoft.com/office/drawing/2014/main" id="{6ECB94E5-C3A4-4DBF-B773-9898B3C7F65F}"/>
              </a:ext>
            </a:extLst>
          </p:cNvPr>
          <p:cNvSpPr/>
          <p:nvPr/>
        </p:nvSpPr>
        <p:spPr>
          <a:xfrm>
            <a:off x="5706403" y="374743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流程图: 接点 169">
            <a:extLst>
              <a:ext uri="{FF2B5EF4-FFF2-40B4-BE49-F238E27FC236}">
                <a16:creationId xmlns:a16="http://schemas.microsoft.com/office/drawing/2014/main" id="{405A1DDB-5574-4B08-A5AE-97AF5E4D75F0}"/>
              </a:ext>
            </a:extLst>
          </p:cNvPr>
          <p:cNvSpPr/>
          <p:nvPr/>
        </p:nvSpPr>
        <p:spPr>
          <a:xfrm>
            <a:off x="6395889" y="432669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60793D03-5B4A-4911-BD63-23BE9C9B3697}"/>
              </a:ext>
            </a:extLst>
          </p:cNvPr>
          <p:cNvSpPr/>
          <p:nvPr/>
        </p:nvSpPr>
        <p:spPr>
          <a:xfrm>
            <a:off x="6402906" y="39157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49167FB5-1985-473C-9D9B-119B5A74D308}"/>
              </a:ext>
            </a:extLst>
          </p:cNvPr>
          <p:cNvSpPr/>
          <p:nvPr/>
        </p:nvSpPr>
        <p:spPr>
          <a:xfrm>
            <a:off x="6049695" y="41902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D5CF1145-E9C5-4709-B845-6AFB8C011DFD}"/>
              </a:ext>
            </a:extLst>
          </p:cNvPr>
          <p:cNvSpPr/>
          <p:nvPr/>
        </p:nvSpPr>
        <p:spPr>
          <a:xfrm>
            <a:off x="6803243" y="368031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41E7282B-F470-49BD-B166-B8A678EFB87A}"/>
              </a:ext>
            </a:extLst>
          </p:cNvPr>
          <p:cNvSpPr/>
          <p:nvPr/>
        </p:nvSpPr>
        <p:spPr>
          <a:xfrm>
            <a:off x="6447707" y="41025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E0DF8BAB-AF15-4DDE-8CED-43646BE4106A}"/>
              </a:ext>
            </a:extLst>
          </p:cNvPr>
          <p:cNvSpPr/>
          <p:nvPr/>
        </p:nvSpPr>
        <p:spPr>
          <a:xfrm>
            <a:off x="6655598" y="43487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48E9FF90-9BFE-4130-96E6-37BF9C8627AE}"/>
              </a:ext>
            </a:extLst>
          </p:cNvPr>
          <p:cNvSpPr/>
          <p:nvPr/>
        </p:nvSpPr>
        <p:spPr>
          <a:xfrm>
            <a:off x="6249784" y="39380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2866A2EA-9873-4085-87A5-8F086BC550E3}"/>
              </a:ext>
            </a:extLst>
          </p:cNvPr>
          <p:cNvSpPr/>
          <p:nvPr/>
        </p:nvSpPr>
        <p:spPr>
          <a:xfrm>
            <a:off x="6696980" y="40300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38F3404D-7FBB-4A62-B8EF-EC9D033C9247}"/>
              </a:ext>
            </a:extLst>
          </p:cNvPr>
          <p:cNvSpPr/>
          <p:nvPr/>
        </p:nvSpPr>
        <p:spPr>
          <a:xfrm>
            <a:off x="6562007" y="42168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41C2B38C-614E-4353-9B89-DAD10718D962}"/>
              </a:ext>
            </a:extLst>
          </p:cNvPr>
          <p:cNvSpPr/>
          <p:nvPr/>
        </p:nvSpPr>
        <p:spPr>
          <a:xfrm>
            <a:off x="5832215" y="36083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C73DF94E-6E59-4D99-A00E-CC1E5702D350}"/>
              </a:ext>
            </a:extLst>
          </p:cNvPr>
          <p:cNvSpPr/>
          <p:nvPr/>
        </p:nvSpPr>
        <p:spPr>
          <a:xfrm>
            <a:off x="5686750" y="398269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964609D4-CF2D-44C0-9091-DD14933DF4E9}"/>
              </a:ext>
            </a:extLst>
          </p:cNvPr>
          <p:cNvSpPr/>
          <p:nvPr/>
        </p:nvSpPr>
        <p:spPr>
          <a:xfrm>
            <a:off x="6270169" y="41705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F7828598-CF4A-488F-95E9-3956DC4FDE24}"/>
              </a:ext>
            </a:extLst>
          </p:cNvPr>
          <p:cNvSpPr/>
          <p:nvPr/>
        </p:nvSpPr>
        <p:spPr>
          <a:xfrm>
            <a:off x="6715505" y="39117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C60457DD-7DCF-491F-B26F-DCAE17A955C4}"/>
              </a:ext>
            </a:extLst>
          </p:cNvPr>
          <p:cNvSpPr/>
          <p:nvPr/>
        </p:nvSpPr>
        <p:spPr>
          <a:xfrm>
            <a:off x="6399453" y="360224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箭头: 右 187">
            <a:extLst>
              <a:ext uri="{FF2B5EF4-FFF2-40B4-BE49-F238E27FC236}">
                <a16:creationId xmlns:a16="http://schemas.microsoft.com/office/drawing/2014/main" id="{39742DA6-0B00-4C91-970B-E63EE8E548E8}"/>
              </a:ext>
            </a:extLst>
          </p:cNvPr>
          <p:cNvSpPr/>
          <p:nvPr/>
        </p:nvSpPr>
        <p:spPr>
          <a:xfrm rot="2024324">
            <a:off x="5450424" y="3196877"/>
            <a:ext cx="689988" cy="1602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BBBFDD9-ED82-418B-AB7B-D9AB90FCCB22}"/>
              </a:ext>
            </a:extLst>
          </p:cNvPr>
          <p:cNvSpPr txBox="1"/>
          <p:nvPr/>
        </p:nvSpPr>
        <p:spPr>
          <a:xfrm>
            <a:off x="5501348" y="623786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60B7196-15C2-4D80-B818-9CD58902A29E}"/>
              </a:ext>
            </a:extLst>
          </p:cNvPr>
          <p:cNvSpPr txBox="1"/>
          <p:nvPr/>
        </p:nvSpPr>
        <p:spPr>
          <a:xfrm>
            <a:off x="5504495" y="978099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FC8E98A5-C10F-4534-9C8A-BE26D9E64161}"/>
              </a:ext>
            </a:extLst>
          </p:cNvPr>
          <p:cNvSpPr/>
          <p:nvPr/>
        </p:nvSpPr>
        <p:spPr>
          <a:xfrm>
            <a:off x="6949652" y="73178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BDFE4E0-5BE6-4689-9819-BABD7D5AA4EB}"/>
              </a:ext>
            </a:extLst>
          </p:cNvPr>
          <p:cNvSpPr txBox="1"/>
          <p:nvPr/>
        </p:nvSpPr>
        <p:spPr>
          <a:xfrm>
            <a:off x="5514852" y="1330476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F7A52F5-3A8D-468A-9108-E0F0DCE751FA}"/>
              </a:ext>
            </a:extLst>
          </p:cNvPr>
          <p:cNvSpPr/>
          <p:nvPr/>
        </p:nvSpPr>
        <p:spPr>
          <a:xfrm>
            <a:off x="6949652" y="10707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611CB527-1EAB-49D8-A985-E2A1599CE396}"/>
              </a:ext>
            </a:extLst>
          </p:cNvPr>
          <p:cNvSpPr/>
          <p:nvPr/>
        </p:nvSpPr>
        <p:spPr>
          <a:xfrm>
            <a:off x="6949652" y="140980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4CFFF9-BAF2-404B-953F-49BA18E6D874}"/>
              </a:ext>
            </a:extLst>
          </p:cNvPr>
          <p:cNvSpPr txBox="1"/>
          <p:nvPr/>
        </p:nvSpPr>
        <p:spPr>
          <a:xfrm>
            <a:off x="22386" y="62342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05C74D4A-332F-417D-88B7-57D4040F296B}"/>
              </a:ext>
            </a:extLst>
          </p:cNvPr>
          <p:cNvSpPr/>
          <p:nvPr/>
        </p:nvSpPr>
        <p:spPr>
          <a:xfrm rot="5400000">
            <a:off x="3775919" y="3175358"/>
            <a:ext cx="216024" cy="30412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DE6C50-517A-4653-BDF0-2FB56AF745D3}"/>
              </a:ext>
            </a:extLst>
          </p:cNvPr>
          <p:cNvSpPr txBox="1"/>
          <p:nvPr/>
        </p:nvSpPr>
        <p:spPr>
          <a:xfrm>
            <a:off x="3510958" y="484830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CC0A4D2E-58BD-46CD-ABE4-0F55657EA1F7}"/>
              </a:ext>
            </a:extLst>
          </p:cNvPr>
          <p:cNvSpPr/>
          <p:nvPr/>
        </p:nvSpPr>
        <p:spPr>
          <a:xfrm rot="5400000">
            <a:off x="6195747" y="3944379"/>
            <a:ext cx="164310" cy="14515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3F18EB-BA6B-4D47-9C72-F0F52720E435}"/>
              </a:ext>
            </a:extLst>
          </p:cNvPr>
          <p:cNvSpPr txBox="1"/>
          <p:nvPr/>
        </p:nvSpPr>
        <p:spPr>
          <a:xfrm>
            <a:off x="5908531" y="484350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4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EC4285-E1F7-4EB1-BE75-A41DA61BD849}"/>
              </a:ext>
            </a:extLst>
          </p:cNvPr>
          <p:cNvSpPr txBox="1"/>
          <p:nvPr/>
        </p:nvSpPr>
        <p:spPr>
          <a:xfrm>
            <a:off x="179512" y="1770370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 notifies all participants to set their own data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A4ED14-B2C7-4E7D-842D-6EA8DF9D2696}"/>
              </a:ext>
            </a:extLst>
          </p:cNvPr>
          <p:cNvSpPr txBox="1"/>
          <p:nvPr/>
        </p:nvSpPr>
        <p:spPr>
          <a:xfrm>
            <a:off x="168858" y="3021144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C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 federated training and predicting.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230BBB0-F130-4748-ACBA-A35918ADC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30044"/>
              </p:ext>
            </p:extLst>
          </p:nvPr>
        </p:nvGraphicFramePr>
        <p:xfrm>
          <a:off x="560388" y="3471863"/>
          <a:ext cx="6675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" name="Equation" r:id="rId4" imgW="3085920" imgH="241200" progId="Equation.DSMT4">
                  <p:embed/>
                </p:oleObj>
              </mc:Choice>
              <mc:Fallback>
                <p:oleObj name="Equation" r:id="rId4" imgW="308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3471863"/>
                        <a:ext cx="66754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F472D1F-0DA9-4C33-8AF9-E73A5A44542A}"/>
              </a:ext>
            </a:extLst>
          </p:cNvPr>
          <p:cNvSpPr txBox="1"/>
          <p:nvPr/>
        </p:nvSpPr>
        <p:spPr>
          <a:xfrm>
            <a:off x="0" y="57999"/>
            <a:ext cx="4600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0A0C3-DB54-4645-BE86-C693DEB6466C}"/>
              </a:ext>
            </a:extLst>
          </p:cNvPr>
          <p:cNvSpPr txBox="1"/>
          <p:nvPr/>
        </p:nvSpPr>
        <p:spPr>
          <a:xfrm>
            <a:off x="168858" y="49735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 calculates 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2952C52-ECA1-4F57-9161-2B787B2DD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90185"/>
              </p:ext>
            </p:extLst>
          </p:nvPr>
        </p:nvGraphicFramePr>
        <p:xfrm>
          <a:off x="1763688" y="499389"/>
          <a:ext cx="747737" cy="36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499389"/>
                        <a:ext cx="747737" cy="36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9D45684-6A8D-4AC5-AB3E-75A58F45F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3385"/>
              </p:ext>
            </p:extLst>
          </p:nvPr>
        </p:nvGraphicFramePr>
        <p:xfrm>
          <a:off x="899592" y="808038"/>
          <a:ext cx="76120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" name="Equation" r:id="rId8" imgW="3987720" imgH="482400" progId="Equation.DSMT4">
                  <p:embed/>
                </p:oleObj>
              </mc:Choice>
              <mc:Fallback>
                <p:oleObj name="Equation" r:id="rId8" imgW="3987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592" y="808038"/>
                        <a:ext cx="76120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83FDE9D-5333-4A21-A36C-4885A99D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17467"/>
              </p:ext>
            </p:extLst>
          </p:nvPr>
        </p:nvGraphicFramePr>
        <p:xfrm>
          <a:off x="8457" y="4210238"/>
          <a:ext cx="9135546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9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4714735"/>
                    </a:ext>
                  </a:extLst>
                </a:gridCol>
                <a:gridCol w="755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RP for the m-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positives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unlabeled data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negatives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OOB data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ata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OOB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scores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C4B6AC1-CB51-4598-B0D0-A7B535153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26212"/>
              </p:ext>
            </p:extLst>
          </p:nvPr>
        </p:nvGraphicFramePr>
        <p:xfrm>
          <a:off x="820738" y="2122356"/>
          <a:ext cx="40465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" name="Equation" r:id="rId10" imgW="1968480" imgH="482400" progId="Equation.DSMT4">
                  <p:embed/>
                </p:oleObj>
              </mc:Choice>
              <mc:Fallback>
                <p:oleObj name="Equation" r:id="rId10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738" y="2122356"/>
                        <a:ext cx="404653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3218EE4-589E-4537-A27D-8B28DA8B2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89159"/>
              </p:ext>
            </p:extLst>
          </p:nvPr>
        </p:nvGraphicFramePr>
        <p:xfrm>
          <a:off x="5292080" y="2364540"/>
          <a:ext cx="1200326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92080" y="2364540"/>
                        <a:ext cx="1200326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84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435E26-6F84-4D50-9901-A010FBC5B5BD}"/>
              </a:ext>
            </a:extLst>
          </p:cNvPr>
          <p:cNvSpPr txBox="1"/>
          <p:nvPr/>
        </p:nvSpPr>
        <p:spPr>
          <a:xfrm>
            <a:off x="323528" y="267494"/>
            <a:ext cx="441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positives</a:t>
            </a:r>
            <a:endParaRPr lang="zh-CN" alt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058814C-71A5-4DC5-B0A8-3BB3DB07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8709"/>
              </p:ext>
            </p:extLst>
          </p:nvPr>
        </p:nvGraphicFramePr>
        <p:xfrm>
          <a:off x="34517" y="3723878"/>
          <a:ext cx="9134226" cy="13179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361">
                  <a:extLst>
                    <a:ext uri="{9D8B030D-6E8A-4147-A177-3AD203B41FA5}">
                      <a16:colId xmlns:a16="http://schemas.microsoft.com/office/drawing/2014/main" val="241816195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754">
                  <a:extLst>
                    <a:ext uri="{9D8B030D-6E8A-4147-A177-3AD203B41FA5}">
                      <a16:colId xmlns:a16="http://schemas.microsoft.com/office/drawing/2014/main" val="2074184792"/>
                    </a:ext>
                  </a:extLst>
                </a:gridCol>
                <a:gridCol w="1298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 RP for the m-</a:t>
                      </a:r>
                      <a:r>
                        <a:rPr lang="en-US" altLang="zh-CN" sz="14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Indicator function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the probabilities of each unlabeled data is positive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unlabeled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OOB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RP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OOB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scores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D94C27B-F8C8-4B4A-85FF-F0630D90A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76254"/>
              </p:ext>
            </p:extLst>
          </p:nvPr>
        </p:nvGraphicFramePr>
        <p:xfrm>
          <a:off x="552450" y="1116013"/>
          <a:ext cx="26130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" name="Equation" r:id="rId4" imgW="1244520" imgH="1066680" progId="Equation.DSMT4">
                  <p:embed/>
                </p:oleObj>
              </mc:Choice>
              <mc:Fallback>
                <p:oleObj name="Equation" r:id="rId4" imgW="124452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1116013"/>
                        <a:ext cx="2613025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B16948E-AB99-4A2C-84C3-533ADDBFC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8828"/>
              </p:ext>
            </p:extLst>
          </p:nvPr>
        </p:nvGraphicFramePr>
        <p:xfrm>
          <a:off x="4105275" y="3723878"/>
          <a:ext cx="385061" cy="4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" name="Equation" r:id="rId6" imgW="164880" imgH="177480" progId="Equation.DSMT4">
                  <p:embed/>
                </p:oleObj>
              </mc:Choice>
              <mc:Fallback>
                <p:oleObj name="Equation" r:id="rId6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5275" y="3723878"/>
                        <a:ext cx="385061" cy="414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25E9B14-E465-4BF7-B871-151D8A82F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81608"/>
              </p:ext>
            </p:extLst>
          </p:nvPr>
        </p:nvGraphicFramePr>
        <p:xfrm>
          <a:off x="4105275" y="1489075"/>
          <a:ext cx="4654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" name="Equation" r:id="rId8" imgW="2565360" imgH="228600" progId="Equation.DSMT4">
                  <p:embed/>
                </p:oleObj>
              </mc:Choice>
              <mc:Fallback>
                <p:oleObj name="Equation" r:id="rId8" imgW="25653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A6B141-14BD-47D5-9989-C143117765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5275" y="1489075"/>
                        <a:ext cx="46545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7009C1-373D-4D35-9B5E-5A4ECABA3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58926"/>
              </p:ext>
            </p:extLst>
          </p:nvPr>
        </p:nvGraphicFramePr>
        <p:xfrm>
          <a:off x="4430713" y="2392363"/>
          <a:ext cx="2652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6C5520E-FEDB-4C44-A2B2-8D85FF864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0713" y="2392363"/>
                        <a:ext cx="26527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34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435E26-6F84-4D50-9901-A010FBC5B5BD}"/>
              </a:ext>
            </a:extLst>
          </p:cNvPr>
          <p:cNvSpPr txBox="1"/>
          <p:nvPr/>
        </p:nvSpPr>
        <p:spPr>
          <a:xfrm>
            <a:off x="236114" y="195486"/>
            <a:ext cx="344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Expand the set of reliable positives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AACEAF0-B94E-437F-8BE1-485A3A841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0338"/>
              </p:ext>
            </p:extLst>
          </p:nvPr>
        </p:nvGraphicFramePr>
        <p:xfrm>
          <a:off x="3203848" y="1512122"/>
          <a:ext cx="1783464" cy="124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" name="Equation" r:id="rId4" imgW="622080" imgH="431640" progId="Equation.DSMT4">
                  <p:embed/>
                </p:oleObj>
              </mc:Choice>
              <mc:Fallback>
                <p:oleObj name="Equation" r:id="rId4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8" y="1512122"/>
                        <a:ext cx="1783464" cy="124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E9BCD63-E3A5-45EF-8FE3-C71910003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16191"/>
              </p:ext>
            </p:extLst>
          </p:nvPr>
        </p:nvGraphicFramePr>
        <p:xfrm>
          <a:off x="35006" y="4155926"/>
          <a:ext cx="9108994" cy="90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358">
                  <a:extLst>
                    <a:ext uri="{9D8B030D-6E8A-4147-A177-3AD203B41FA5}">
                      <a16:colId xmlns:a16="http://schemas.microsoft.com/office/drawing/2014/main" val="2074184792"/>
                    </a:ext>
                  </a:extLst>
                </a:gridCol>
              </a:tblGrid>
              <a:tr h="205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 RP for the m-</a:t>
                      </a:r>
                      <a:r>
                        <a:rPr lang="en-US" altLang="zh-CN" sz="14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</a:rPr>
                        <a:t>Reliable positives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0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9DEAB7-A6F9-47EB-B46B-3DDFC545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55" y="0"/>
            <a:ext cx="41398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7116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535</Words>
  <Application>Microsoft Office PowerPoint</Application>
  <PresentationFormat>全屏显示(16:9)</PresentationFormat>
  <Paragraphs>159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PingFang SC</vt:lpstr>
      <vt:lpstr>Söhne</vt:lpstr>
      <vt:lpstr>等线</vt:lpstr>
      <vt:lpstr>等线 Light</vt:lpstr>
      <vt:lpstr>宋体</vt:lpstr>
      <vt:lpstr>Arial</vt:lpstr>
      <vt:lpstr>Calibri</vt:lpstr>
      <vt:lpstr>Cambria Math</vt:lpstr>
      <vt:lpstr>Wingdings</vt:lpstr>
      <vt:lpstr>第一PPT，www.1ppt.com​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628</cp:revision>
  <dcterms:created xsi:type="dcterms:W3CDTF">2016-04-09T09:29:00Z</dcterms:created>
  <dcterms:modified xsi:type="dcterms:W3CDTF">2024-08-03T14:09:02Z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