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2217807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81417" y="1407812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81417" y="2184850"/>
            <a:ext cx="225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81417" y="2961888"/>
            <a:ext cx="27077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81417" y="3738926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0201A5-9D50-4357-B47E-1EB78E25F6CF}"/>
              </a:ext>
            </a:extLst>
          </p:cNvPr>
          <p:cNvSpPr/>
          <p:nvPr/>
        </p:nvSpPr>
        <p:spPr>
          <a:xfrm>
            <a:off x="3281417" y="451596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其它面试问题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高级接口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的线程，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用户线程的建立，同步，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调度，销毁</a:t>
            </a:r>
            <a:r>
              <a:rPr lang="zh-CN" altLang="en-US" sz="140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50113AD-2227-4939-BA6B-7133EBEC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5307" y="339502"/>
            <a:ext cx="1877841" cy="13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8904CA1-6606-44B7-A860-FB15C299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634258"/>
            <a:ext cx="1752956" cy="1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2373"/>
              </p:ext>
            </p:extLst>
          </p:nvPr>
        </p:nvGraphicFramePr>
        <p:xfrm>
          <a:off x="546530" y="1203598"/>
          <a:ext cx="8219856" cy="344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主要存储我们在代码中创建的各种对象和数组。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内存回收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虚拟机栈中的栈帧的内存回收，则取决于方法何时执行完毕并返回。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方法执行完毕后，对应栈帧会出栈，栈帧里面的数据也就从内存中清除了。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44" y="1754177"/>
            <a:ext cx="4384551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64" y="1326943"/>
            <a:ext cx="5724525" cy="3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1073</Words>
  <Application>Microsoft Office PowerPoint</Application>
  <PresentationFormat>全屏显示(16:9)</PresentationFormat>
  <Paragraphs>138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470</cp:revision>
  <dcterms:created xsi:type="dcterms:W3CDTF">2016-04-09T09:29:00Z</dcterms:created>
  <dcterms:modified xsi:type="dcterms:W3CDTF">2024-04-20T01:14:35Z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