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394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F56588-F643-4922-AB24-82A34CA9E5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9058B62-610E-42DE-9E1C-B79F61B451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BA9C7F-6AE7-4E05-8FD4-13321C6F6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6E309-70D4-4B08-98E2-9C0BE6E59E9A}" type="datetimeFigureOut">
              <a:rPr lang="zh-CN" altLang="en-US" smtClean="0"/>
              <a:t>2024-02-23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436116-B79D-448A-ABBA-9A64D8D10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4F688F-2D66-4158-8E24-24F7A488C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7C69D-6DFA-4D4F-9E17-DAC886AD63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1429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98DB4F-B634-4FE1-A3ED-E7545DA02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EC2AB11-D7FF-4726-A808-39E2D9A06F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78383B-0780-447F-8900-7F4D42517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6E309-70D4-4B08-98E2-9C0BE6E59E9A}" type="datetimeFigureOut">
              <a:rPr lang="zh-CN" altLang="en-US" smtClean="0"/>
              <a:t>2024-02-23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2495B4-74C6-4A5B-AC2A-076FC6D71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AF8695-1E85-472E-A996-FF3A69D87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7C69D-6DFA-4D4F-9E17-DAC886AD63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4212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DAA25C9-7665-48D8-9117-71219566A0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3F2BA00-E108-493D-96A1-9DA0ABA39D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F7D623-AA51-4437-9485-1C2143427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6E309-70D4-4B08-98E2-9C0BE6E59E9A}" type="datetimeFigureOut">
              <a:rPr lang="zh-CN" altLang="en-US" smtClean="0"/>
              <a:t>2024-02-23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5BC7E0-29B3-4150-818C-0A4BD7B82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DA7AB9-164B-4F7F-8183-DC4E5F80A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7C69D-6DFA-4D4F-9E17-DAC886AD63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4007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EF2FEC-7825-420A-9958-E40F8868F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95E36F-686E-4891-B5BB-09CAD72F7C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855F94-98D8-424C-8005-3F7617EA2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6E309-70D4-4B08-98E2-9C0BE6E59E9A}" type="datetimeFigureOut">
              <a:rPr lang="zh-CN" altLang="en-US" smtClean="0"/>
              <a:t>2024-02-23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13458F-42B6-43FB-ADF0-184CFACA4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D80D47-34C3-48DF-8AD0-9DCC513C7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7C69D-6DFA-4D4F-9E17-DAC886AD63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9102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48F17D-BC05-447F-9DC6-DC265DD52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58AC2A1-C561-4748-BE88-CAC57F4D3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695923-174C-4414-9137-D2DC35070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6E309-70D4-4B08-98E2-9C0BE6E59E9A}" type="datetimeFigureOut">
              <a:rPr lang="zh-CN" altLang="en-US" smtClean="0"/>
              <a:t>2024-02-23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C915EF-8C7E-4234-8BF9-6F34D9646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A05D97-778C-414F-AA3D-EB41F724C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7C69D-6DFA-4D4F-9E17-DAC886AD63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8408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D09F58-88B7-4C59-83F9-288C74D8A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D4FF9E-32A5-483B-9AED-D175F125C8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6A524F9-62E4-43CA-A71C-91932C911C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6DB658C-66F5-4427-A700-C8FF64A2D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6E309-70D4-4B08-98E2-9C0BE6E59E9A}" type="datetimeFigureOut">
              <a:rPr lang="zh-CN" altLang="en-US" smtClean="0"/>
              <a:t>2024-02-23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26F256E-AE61-40C2-BCA8-754854245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1BA2CD3-E3E0-427C-8AB0-2AE85D180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7C69D-6DFA-4D4F-9E17-DAC886AD63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982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9724A7-0639-4478-972C-75A3A66E4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B53BE22-FE55-4B8E-8452-CAD4F09B76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A55EF45-D9E5-4756-B48A-D62499546D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54418D8-EA40-43FC-954E-31D981274F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7B4EA07-8FC4-4EAB-B76F-2B91F8828B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170C8EA-758F-41F6-B5B6-4985A9FD0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6E309-70D4-4B08-98E2-9C0BE6E59E9A}" type="datetimeFigureOut">
              <a:rPr lang="zh-CN" altLang="en-US" smtClean="0"/>
              <a:t>2024-02-23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87899A7-F908-46CD-B0EE-81EF1FD49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2B9A207-B066-4852-91CA-2346551D9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7C69D-6DFA-4D4F-9E17-DAC886AD63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4087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1E210B-F861-4BF5-AB8C-49DB3E3EA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40FDC3E-4DFC-4C8A-86C9-967EA70A3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6E309-70D4-4B08-98E2-9C0BE6E59E9A}" type="datetimeFigureOut">
              <a:rPr lang="zh-CN" altLang="en-US" smtClean="0"/>
              <a:t>2024-02-23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EF583D4-779B-4F5D-84DB-06D340512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2ED8AD9-5030-42A8-9A2E-F5D962390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7C69D-6DFA-4D4F-9E17-DAC886AD63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9076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375DD5C-DEB8-49DC-81E1-396DA9559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6E309-70D4-4B08-98E2-9C0BE6E59E9A}" type="datetimeFigureOut">
              <a:rPr lang="zh-CN" altLang="en-US" smtClean="0"/>
              <a:t>2024-02-23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94B3088-22DB-4603-A5EB-668EA7C1C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D1300D7-5CD7-4061-94C4-22372B086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7C69D-6DFA-4D4F-9E17-DAC886AD63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3079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1C5AE9-9E34-43D7-83BB-865E70165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C44212-B629-4D55-AD86-0A951CF74B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A08E601-D433-4594-85E0-7F76F9D4D2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D5865CE-722B-4F0E-9DF3-CAEB221B9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6E309-70D4-4B08-98E2-9C0BE6E59E9A}" type="datetimeFigureOut">
              <a:rPr lang="zh-CN" altLang="en-US" smtClean="0"/>
              <a:t>2024-02-23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60E2C61-7BE8-4A66-BA04-19BE6817C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A8F10AF-929C-4EEC-8758-54800C208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7C69D-6DFA-4D4F-9E17-DAC886AD63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3519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3469D8-4AF7-478C-A531-41C99C52D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7DF25C4-2BF5-473F-B07E-258CB71167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B429F43-EC41-4582-95B5-29255BA41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7276B32-B489-4232-81F1-3A8073F66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6E309-70D4-4B08-98E2-9C0BE6E59E9A}" type="datetimeFigureOut">
              <a:rPr lang="zh-CN" altLang="en-US" smtClean="0"/>
              <a:t>2024-02-23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3AFD460-489A-480A-9C45-7BE847802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E167C02-D708-47D0-98C4-71C46C6F4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7C69D-6DFA-4D4F-9E17-DAC886AD63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3950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81C79CA-562A-479C-9299-6B08996B4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85DFA06-D642-46BB-A59B-2AC6B4B4A3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83E5BA-DA9D-4323-B280-A3856BCFCE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96E309-70D4-4B08-98E2-9C0BE6E59E9A}" type="datetimeFigureOut">
              <a:rPr lang="zh-CN" altLang="en-US" smtClean="0"/>
              <a:t>2024-02-23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04761A-6FAB-424F-B9AB-782CB58119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6F50CC-D8C8-4269-9158-CDDAAE756E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D7C69D-6DFA-4D4F-9E17-DAC886AD63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4424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34F18F05-447B-4B5D-8CC5-A8644EDBDDCA}"/>
              </a:ext>
            </a:extLst>
          </p:cNvPr>
          <p:cNvCxnSpPr>
            <a:cxnSpLocks/>
          </p:cNvCxnSpPr>
          <p:nvPr/>
        </p:nvCxnSpPr>
        <p:spPr>
          <a:xfrm>
            <a:off x="2544147" y="2313992"/>
            <a:ext cx="2755641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左大括号 8">
            <a:extLst>
              <a:ext uri="{FF2B5EF4-FFF2-40B4-BE49-F238E27FC236}">
                <a16:creationId xmlns:a16="http://schemas.microsoft.com/office/drawing/2014/main" id="{6D26911F-AFE6-4EF5-9816-3AEC288EFE30}"/>
              </a:ext>
            </a:extLst>
          </p:cNvPr>
          <p:cNvSpPr/>
          <p:nvPr/>
        </p:nvSpPr>
        <p:spPr>
          <a:xfrm rot="16200000">
            <a:off x="3766474" y="1346734"/>
            <a:ext cx="310988" cy="2755639"/>
          </a:xfrm>
          <a:prstGeom prst="lef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B5E73B0-52EC-4DC1-9DC8-2800E9A3C9F9}"/>
              </a:ext>
            </a:extLst>
          </p:cNvPr>
          <p:cNvSpPr txBox="1"/>
          <p:nvPr/>
        </p:nvSpPr>
        <p:spPr>
          <a:xfrm>
            <a:off x="3597442" y="3110261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1S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471B31F-EB77-4C90-9A4C-3920C677FB65}"/>
              </a:ext>
            </a:extLst>
          </p:cNvPr>
          <p:cNvSpPr txBox="1"/>
          <p:nvPr/>
        </p:nvSpPr>
        <p:spPr>
          <a:xfrm>
            <a:off x="2544147" y="1681519"/>
            <a:ext cx="578498" cy="55399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000" dirty="0"/>
              <a:t>30</a:t>
            </a:r>
            <a:r>
              <a:rPr lang="zh-CN" altLang="en-US" sz="1000" dirty="0"/>
              <a:t>个支付请求进来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1B776AA-B3FF-4528-8A45-ED3CBA72A1DD}"/>
              </a:ext>
            </a:extLst>
          </p:cNvPr>
          <p:cNvSpPr txBox="1"/>
          <p:nvPr/>
        </p:nvSpPr>
        <p:spPr>
          <a:xfrm>
            <a:off x="3211776" y="1566869"/>
            <a:ext cx="756845" cy="7078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000" dirty="0"/>
              <a:t>开启</a:t>
            </a:r>
            <a:r>
              <a:rPr lang="en-US" altLang="zh-CN" sz="1000" dirty="0"/>
              <a:t>30</a:t>
            </a:r>
            <a:r>
              <a:rPr lang="zh-CN" altLang="en-US" sz="1000" dirty="0"/>
              <a:t>个线程并发创建</a:t>
            </a:r>
            <a:r>
              <a:rPr lang="en-US" altLang="zh-CN" sz="1000" dirty="0"/>
              <a:t>30</a:t>
            </a:r>
            <a:r>
              <a:rPr lang="zh-CN" altLang="en-US" sz="1000" dirty="0"/>
              <a:t>个订单对象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F1AF15F-E993-491F-9C66-B8D3AFCBC2ED}"/>
              </a:ext>
            </a:extLst>
          </p:cNvPr>
          <p:cNvSpPr txBox="1"/>
          <p:nvPr/>
        </p:nvSpPr>
        <p:spPr>
          <a:xfrm>
            <a:off x="4123065" y="1564573"/>
            <a:ext cx="1176723" cy="7078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000" dirty="0"/>
              <a:t>支付业务处理完成，方法结束，</a:t>
            </a:r>
            <a:r>
              <a:rPr lang="en-US" altLang="zh-CN" sz="1000" dirty="0"/>
              <a:t>30</a:t>
            </a:r>
            <a:r>
              <a:rPr lang="zh-CN" altLang="en-US" sz="1000" dirty="0"/>
              <a:t>个对象变成垃圾对象</a:t>
            </a:r>
          </a:p>
        </p:txBody>
      </p:sp>
      <p:sp>
        <p:nvSpPr>
          <p:cNvPr id="16" name="箭头: 右 15">
            <a:extLst>
              <a:ext uri="{FF2B5EF4-FFF2-40B4-BE49-F238E27FC236}">
                <a16:creationId xmlns:a16="http://schemas.microsoft.com/office/drawing/2014/main" id="{EF2DF2A7-3F84-4FDE-BC1E-2C9B5B9BA88E}"/>
              </a:ext>
            </a:extLst>
          </p:cNvPr>
          <p:cNvSpPr/>
          <p:nvPr/>
        </p:nvSpPr>
        <p:spPr>
          <a:xfrm>
            <a:off x="2488163" y="906091"/>
            <a:ext cx="2755640" cy="3192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C1C86CC0-02FF-452F-9D2C-98D53E8193DF}"/>
              </a:ext>
            </a:extLst>
          </p:cNvPr>
          <p:cNvCxnSpPr>
            <a:cxnSpLocks/>
          </p:cNvCxnSpPr>
          <p:nvPr/>
        </p:nvCxnSpPr>
        <p:spPr>
          <a:xfrm>
            <a:off x="5775649" y="2313992"/>
            <a:ext cx="2755641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左大括号 23">
            <a:extLst>
              <a:ext uri="{FF2B5EF4-FFF2-40B4-BE49-F238E27FC236}">
                <a16:creationId xmlns:a16="http://schemas.microsoft.com/office/drawing/2014/main" id="{54DE955B-0E13-4D9F-9DBD-6C42163043CF}"/>
              </a:ext>
            </a:extLst>
          </p:cNvPr>
          <p:cNvSpPr/>
          <p:nvPr/>
        </p:nvSpPr>
        <p:spPr>
          <a:xfrm rot="16200000">
            <a:off x="6997976" y="1346734"/>
            <a:ext cx="310988" cy="2755639"/>
          </a:xfrm>
          <a:prstGeom prst="lef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EDE98922-4919-4209-82AF-7C8AE7A48479}"/>
              </a:ext>
            </a:extLst>
          </p:cNvPr>
          <p:cNvSpPr txBox="1"/>
          <p:nvPr/>
        </p:nvSpPr>
        <p:spPr>
          <a:xfrm>
            <a:off x="6828944" y="3110261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1S</a:t>
            </a:r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4238CF93-24B1-49DB-A770-AC5A186C587A}"/>
              </a:ext>
            </a:extLst>
          </p:cNvPr>
          <p:cNvSpPr txBox="1"/>
          <p:nvPr/>
        </p:nvSpPr>
        <p:spPr>
          <a:xfrm>
            <a:off x="5775649" y="1681519"/>
            <a:ext cx="578498" cy="55399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000" dirty="0"/>
              <a:t>30</a:t>
            </a:r>
            <a:r>
              <a:rPr lang="zh-CN" altLang="en-US" sz="1000" dirty="0"/>
              <a:t>个支付请求进来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D23EF0B4-387B-431C-BBC6-A09D31F67B5D}"/>
              </a:ext>
            </a:extLst>
          </p:cNvPr>
          <p:cNvSpPr txBox="1"/>
          <p:nvPr/>
        </p:nvSpPr>
        <p:spPr>
          <a:xfrm>
            <a:off x="6443278" y="1566869"/>
            <a:ext cx="756845" cy="7078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000" dirty="0"/>
              <a:t>开启</a:t>
            </a:r>
            <a:r>
              <a:rPr lang="en-US" altLang="zh-CN" sz="1000" dirty="0"/>
              <a:t>30</a:t>
            </a:r>
            <a:r>
              <a:rPr lang="zh-CN" altLang="en-US" sz="1000" dirty="0"/>
              <a:t>个线程并发创建</a:t>
            </a:r>
            <a:r>
              <a:rPr lang="en-US" altLang="zh-CN" sz="1000" dirty="0"/>
              <a:t>30</a:t>
            </a:r>
            <a:r>
              <a:rPr lang="zh-CN" altLang="en-US" sz="1000" dirty="0"/>
              <a:t>个订单对象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16C00656-EFCC-4F25-AB59-48523E6035C7}"/>
              </a:ext>
            </a:extLst>
          </p:cNvPr>
          <p:cNvSpPr txBox="1"/>
          <p:nvPr/>
        </p:nvSpPr>
        <p:spPr>
          <a:xfrm>
            <a:off x="7354567" y="1564573"/>
            <a:ext cx="1176723" cy="7078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000" dirty="0"/>
              <a:t>支付业务处理完成，方法结束，</a:t>
            </a:r>
            <a:r>
              <a:rPr lang="en-US" altLang="zh-CN" sz="1000" dirty="0"/>
              <a:t>30</a:t>
            </a:r>
            <a:r>
              <a:rPr lang="zh-CN" altLang="en-US" sz="1000" dirty="0"/>
              <a:t>个对象变成垃圾对象</a:t>
            </a:r>
          </a:p>
        </p:txBody>
      </p:sp>
      <p:sp>
        <p:nvSpPr>
          <p:cNvPr id="29" name="箭头: 右 28">
            <a:extLst>
              <a:ext uri="{FF2B5EF4-FFF2-40B4-BE49-F238E27FC236}">
                <a16:creationId xmlns:a16="http://schemas.microsoft.com/office/drawing/2014/main" id="{47438831-972A-4818-A1BA-BB979D202F9B}"/>
              </a:ext>
            </a:extLst>
          </p:cNvPr>
          <p:cNvSpPr/>
          <p:nvPr/>
        </p:nvSpPr>
        <p:spPr>
          <a:xfrm>
            <a:off x="5719665" y="906091"/>
            <a:ext cx="2755640" cy="3192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92172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</Words>
  <Application>Microsoft Office PowerPoint</Application>
  <PresentationFormat>宽屏</PresentationFormat>
  <Paragraphs>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2</cp:revision>
  <dcterms:created xsi:type="dcterms:W3CDTF">2024-02-23T00:02:19Z</dcterms:created>
  <dcterms:modified xsi:type="dcterms:W3CDTF">2024-02-23T00:04:10Z</dcterms:modified>
</cp:coreProperties>
</file>