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92" r:id="rId3"/>
    <p:sldId id="293" r:id="rId4"/>
    <p:sldId id="286" r:id="rId5"/>
    <p:sldId id="294" r:id="rId6"/>
    <p:sldId id="296" r:id="rId7"/>
    <p:sldId id="295" r:id="rId8"/>
    <p:sldId id="297" r:id="rId9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82" autoAdjust="0"/>
  </p:normalViewPr>
  <p:slideViewPr>
    <p:cSldViewPr>
      <p:cViewPr varScale="1">
        <p:scale>
          <a:sx n="157" d="100"/>
          <a:sy n="157" d="100"/>
        </p:scale>
        <p:origin x="610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2024-03-27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986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3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003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21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839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8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2024-03-27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395536" y="2248584"/>
            <a:ext cx="8815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项目管理的两种方式</a:t>
            </a:r>
            <a:r>
              <a:rPr lang="en-US" altLang="zh-CN" sz="3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3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瀑布模型和敏捷开发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360902" y="1749979"/>
            <a:ext cx="2368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2404F0C-2A54-4AFC-9AAC-72E796D33DCA}"/>
              </a:ext>
            </a:extLst>
          </p:cNvPr>
          <p:cNvSpPr/>
          <p:nvPr/>
        </p:nvSpPr>
        <p:spPr>
          <a:xfrm>
            <a:off x="3360902" y="2327180"/>
            <a:ext cx="23680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敏捷开发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87FF09A-8463-4411-AD52-406B524DF7AE}"/>
              </a:ext>
            </a:extLst>
          </p:cNvPr>
          <p:cNvSpPr/>
          <p:nvPr/>
        </p:nvSpPr>
        <p:spPr>
          <a:xfrm>
            <a:off x="3360902" y="3003798"/>
            <a:ext cx="35153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瀑布模型和敏捷开发比较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1EFD0A5-1516-4CAC-8738-6965DDDA90D6}"/>
              </a:ext>
            </a:extLst>
          </p:cNvPr>
          <p:cNvSpPr/>
          <p:nvPr/>
        </p:nvSpPr>
        <p:spPr>
          <a:xfrm>
            <a:off x="3360902" y="3681637"/>
            <a:ext cx="35153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一个科研项目的生命周期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瀑布模型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B3B3DB-79D4-499B-85BA-C31F5BCA8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915566"/>
            <a:ext cx="3752850" cy="4027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85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瀑布模型的优缺点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21">
            <a:extLst>
              <a:ext uri="{FF2B5EF4-FFF2-40B4-BE49-F238E27FC236}">
                <a16:creationId xmlns:a16="http://schemas.microsoft.com/office/drawing/2014/main" id="{2E5182DD-7889-442D-ADD1-FDFBB682820A}"/>
              </a:ext>
            </a:extLst>
          </p:cNvPr>
          <p:cNvSpPr txBox="1"/>
          <p:nvPr/>
        </p:nvSpPr>
        <p:spPr>
          <a:xfrm>
            <a:off x="1681601" y="1491630"/>
            <a:ext cx="1522595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阶段清晰</a:t>
            </a:r>
            <a:endParaRPr lang="en-US" altLang="zh-CN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时间顺序</a:t>
            </a:r>
            <a:endParaRPr lang="en-US" altLang="zh-CN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环环相扣</a:t>
            </a:r>
            <a:endParaRPr lang="en-US" altLang="zh-CN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黑盒模式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0AA67E-1C23-499B-AF3D-E442AB7325C6}"/>
              </a:ext>
            </a:extLst>
          </p:cNvPr>
          <p:cNvSpPr txBox="1"/>
          <p:nvPr/>
        </p:nvSpPr>
        <p:spPr>
          <a:xfrm>
            <a:off x="753505" y="1083519"/>
            <a:ext cx="6501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优点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E6C025-9A65-46FC-A1D1-6235A77EA5FC}"/>
              </a:ext>
            </a:extLst>
          </p:cNvPr>
          <p:cNvSpPr txBox="1"/>
          <p:nvPr/>
        </p:nvSpPr>
        <p:spPr>
          <a:xfrm>
            <a:off x="5866381" y="1083519"/>
            <a:ext cx="7218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8AD7A4-5AB6-4C2B-8887-FD445C5FD905}"/>
              </a:ext>
            </a:extLst>
          </p:cNvPr>
          <p:cNvSpPr txBox="1"/>
          <p:nvPr/>
        </p:nvSpPr>
        <p:spPr>
          <a:xfrm>
            <a:off x="6588224" y="1563638"/>
            <a:ext cx="1964990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需求隔离</a:t>
            </a:r>
            <a:endParaRPr lang="en-US" altLang="zh-CN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变更代价大</a:t>
            </a:r>
            <a:endParaRPr lang="en-US" altLang="zh-CN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周期漫长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敏捷开发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F61453-7318-47C4-9402-66567D411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639407"/>
            <a:ext cx="5536977" cy="450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02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敏捷开发的优缺点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21">
            <a:extLst>
              <a:ext uri="{FF2B5EF4-FFF2-40B4-BE49-F238E27FC236}">
                <a16:creationId xmlns:a16="http://schemas.microsoft.com/office/drawing/2014/main" id="{2E5182DD-7889-442D-ADD1-FDFBB682820A}"/>
              </a:ext>
            </a:extLst>
          </p:cNvPr>
          <p:cNvSpPr txBox="1"/>
          <p:nvPr/>
        </p:nvSpPr>
        <p:spPr>
          <a:xfrm>
            <a:off x="1681601" y="1491630"/>
            <a:ext cx="1882287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适应性强</a:t>
            </a:r>
            <a:endParaRPr lang="en-US" altLang="zh-CN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用户参与度高</a:t>
            </a:r>
            <a:endParaRPr lang="en-US" altLang="zh-CN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测试反馈及时</a:t>
            </a:r>
            <a:endParaRPr lang="en-US" altLang="zh-CN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0AA67E-1C23-499B-AF3D-E442AB7325C6}"/>
              </a:ext>
            </a:extLst>
          </p:cNvPr>
          <p:cNvSpPr txBox="1"/>
          <p:nvPr/>
        </p:nvSpPr>
        <p:spPr>
          <a:xfrm>
            <a:off x="753505" y="1083519"/>
            <a:ext cx="6501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优点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E6C025-9A65-46FC-A1D1-6235A77EA5FC}"/>
              </a:ext>
            </a:extLst>
          </p:cNvPr>
          <p:cNvSpPr txBox="1"/>
          <p:nvPr/>
        </p:nvSpPr>
        <p:spPr>
          <a:xfrm>
            <a:off x="5695664" y="1083519"/>
            <a:ext cx="72184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缺点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58AD7A4-5AB6-4C2B-8887-FD445C5FD905}"/>
              </a:ext>
            </a:extLst>
          </p:cNvPr>
          <p:cNvSpPr txBox="1"/>
          <p:nvPr/>
        </p:nvSpPr>
        <p:spPr>
          <a:xfrm>
            <a:off x="6012160" y="1563638"/>
            <a:ext cx="2541054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人员要求高</a:t>
            </a:r>
            <a:endParaRPr lang="en-US" altLang="zh-CN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项目偏离分险高</a:t>
            </a:r>
            <a:endParaRPr lang="en-US" altLang="zh-CN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文档缺乏，维护困难</a:t>
            </a:r>
            <a:endParaRPr lang="en-US" altLang="zh-CN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42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931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瀑布模型和敏捷开发比较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80" name="Picture 8">
            <a:extLst>
              <a:ext uri="{FF2B5EF4-FFF2-40B4-BE49-F238E27FC236}">
                <a16:creationId xmlns:a16="http://schemas.microsoft.com/office/drawing/2014/main" id="{A105978B-BA0B-4AA0-B8CB-5D5BDBD01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755559"/>
            <a:ext cx="2064246" cy="426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53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9317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一个科研项目的生命周期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DDF3387F-1766-4CDD-9F47-4EE26E502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852" y="987574"/>
            <a:ext cx="6702491" cy="347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93214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97</Words>
  <Application>Microsoft Office PowerPoint</Application>
  <PresentationFormat>全屏显示(16:9)</PresentationFormat>
  <Paragraphs>36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微软雅黑</vt:lpstr>
      <vt:lpstr>Arial</vt:lpstr>
      <vt:lpstr>Calibri</vt:lpstr>
      <vt:lpstr>Impact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88</cp:revision>
  <dcterms:created xsi:type="dcterms:W3CDTF">2016-04-09T09:29:00Z</dcterms:created>
  <dcterms:modified xsi:type="dcterms:W3CDTF">2024-03-27T08:37:52Z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