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86" r:id="rId3"/>
    <p:sldId id="287" r:id="rId4"/>
    <p:sldId id="288" r:id="rId5"/>
    <p:sldId id="28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82" autoAdjust="0"/>
  </p:normalViewPr>
  <p:slideViewPr>
    <p:cSldViewPr>
      <p:cViewPr varScale="1">
        <p:scale>
          <a:sx n="157" d="100"/>
          <a:sy n="157" d="100"/>
        </p:scale>
        <p:origin x="61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5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5596" y="84355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介绍一下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类常见方法？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CAD61-8AB4-42EA-9107-99B109F0D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51670"/>
            <a:ext cx="7524328" cy="314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21">
            <a:extLst>
              <a:ext uri="{FF2B5EF4-FFF2-40B4-BE49-F238E27FC236}">
                <a16:creationId xmlns:a16="http://schemas.microsoft.com/office/drawing/2014/main" id="{C53C4C77-A9C1-4B23-AC1B-D5F131F25264}"/>
              </a:ext>
            </a:extLst>
          </p:cNvPr>
          <p:cNvSpPr txBox="1"/>
          <p:nvPr/>
        </p:nvSpPr>
        <p:spPr>
          <a:xfrm>
            <a:off x="641056" y="2427734"/>
            <a:ext cx="529258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方法没有参数，返回值是字符串。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默认的实现方式是返回：类名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哈希值十六进制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自定义类通常会重写该方法，以打印对象相关信息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1D2767-296D-49D6-B6D0-6F9C7939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6" y="1011600"/>
            <a:ext cx="7346869" cy="9906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0C218A7-F499-4040-B028-83277A5F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56" y="1851670"/>
            <a:ext cx="350777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native 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D0F71FA-4DD4-48BE-94B4-9842C672E549}"/>
              </a:ext>
            </a:extLst>
          </p:cNvPr>
          <p:cNvSpPr txBox="1"/>
          <p:nvPr/>
        </p:nvSpPr>
        <p:spPr>
          <a:xfrm>
            <a:off x="620551" y="2571750"/>
            <a:ext cx="3781331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修饰表示由本地语言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(C, C++)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会返回一个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值，代表该对象的哈希值，这个值与对象的内存地址相关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939EFD1C-3304-4B42-A34E-0EBABA69435E}"/>
              </a:ext>
            </a:extLst>
          </p:cNvPr>
          <p:cNvSpPr txBox="1"/>
          <p:nvPr/>
        </p:nvSpPr>
        <p:spPr>
          <a:xfrm>
            <a:off x="620551" y="911514"/>
            <a:ext cx="1041750" cy="377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699FAFCD-9C27-475E-B9B3-AB6E3381BC0B}"/>
              </a:ext>
            </a:extLst>
          </p:cNvPr>
          <p:cNvSpPr txBox="1"/>
          <p:nvPr/>
        </p:nvSpPr>
        <p:spPr>
          <a:xfrm>
            <a:off x="4860032" y="911514"/>
            <a:ext cx="1041750" cy="377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88B9EE-C0B4-423E-A11A-01157736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432" y="1403992"/>
            <a:ext cx="4032448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obj)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obj)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E1FAEB20-913E-4D0E-8BD9-B8057BF6DA51}"/>
              </a:ext>
            </a:extLst>
          </p:cNvPr>
          <p:cNvSpPr txBox="1"/>
          <p:nvPr/>
        </p:nvSpPr>
        <p:spPr>
          <a:xfrm>
            <a:off x="4742118" y="2598026"/>
            <a:ext cx="3781331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会与另一个对象做比较，返回一个布尔值，代表是否相等。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的默认实现方式是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69C65B2B-F492-4187-9C3A-7D172174FCF6}"/>
              </a:ext>
            </a:extLst>
          </p:cNvPr>
          <p:cNvSpPr txBox="1"/>
          <p:nvPr/>
        </p:nvSpPr>
        <p:spPr>
          <a:xfrm>
            <a:off x="829833" y="1176484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为什么要把这两个方法放在一起说呢？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328513F7-6C14-49AB-AFF8-A7499BB5A0ED}"/>
              </a:ext>
            </a:extLst>
          </p:cNvPr>
          <p:cNvSpPr txBox="1"/>
          <p:nvPr/>
        </p:nvSpPr>
        <p:spPr>
          <a:xfrm>
            <a:off x="827584" y="1871174"/>
            <a:ext cx="557941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因为我们在用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等集合类型存储自定义类时，为了保证能正确存储，通常需要把它俩一起重写。</a:t>
            </a:r>
            <a:r>
              <a:rPr lang="en-US" altLang="zh-CN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Person01.java</a:t>
            </a:r>
          </a:p>
        </p:txBody>
      </p:sp>
    </p:spTree>
    <p:extLst>
      <p:ext uri="{BB962C8B-B14F-4D97-AF65-F5344CB8AC3E}">
        <p14:creationId xmlns:p14="http://schemas.microsoft.com/office/powerpoint/2010/main" val="160803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D6D22D3F-1205-4D56-A915-C8A5B1E6E945}"/>
              </a:ext>
            </a:extLst>
          </p:cNvPr>
          <p:cNvSpPr txBox="1"/>
          <p:nvPr/>
        </p:nvSpPr>
        <p:spPr>
          <a:xfrm>
            <a:off x="829833" y="1176484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hasCode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98068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201</Words>
  <Application>Microsoft Office PowerPoint</Application>
  <PresentationFormat>全屏显示(16:9)</PresentationFormat>
  <Paragraphs>23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Consolas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38</cp:revision>
  <dcterms:created xsi:type="dcterms:W3CDTF">2016-04-09T09:29:00Z</dcterms:created>
  <dcterms:modified xsi:type="dcterms:W3CDTF">2024-03-17T14:14:06Z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