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87" r:id="rId4"/>
    <p:sldId id="288" r:id="rId5"/>
    <p:sldId id="289" r:id="rId6"/>
    <p:sldId id="290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82" autoAdjust="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38289" y="242773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根据简历回答问题（项目管理实习）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21">
            <a:extLst>
              <a:ext uri="{FF2B5EF4-FFF2-40B4-BE49-F238E27FC236}">
                <a16:creationId xmlns:a16="http://schemas.microsoft.com/office/drawing/2014/main" id="{3821F374-AFD0-4CA3-97C2-C96492615DF6}"/>
              </a:ext>
            </a:extLst>
          </p:cNvPr>
          <p:cNvSpPr txBox="1"/>
          <p:nvPr/>
        </p:nvSpPr>
        <p:spPr>
          <a:xfrm>
            <a:off x="1763688" y="2155353"/>
            <a:ext cx="609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讲一讲这篇论文题目的含义，这篇论文是干什么的？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21">
            <a:extLst>
              <a:ext uri="{FF2B5EF4-FFF2-40B4-BE49-F238E27FC236}">
                <a16:creationId xmlns:a16="http://schemas.microsoft.com/office/drawing/2014/main" id="{3821F374-AFD0-4CA3-97C2-C96492615DF6}"/>
              </a:ext>
            </a:extLst>
          </p:cNvPr>
          <p:cNvSpPr txBox="1"/>
          <p:nvPr/>
        </p:nvSpPr>
        <p:spPr>
          <a:xfrm>
            <a:off x="1763688" y="2155353"/>
            <a:ext cx="609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你觉得你论文的创新点是什么</a:t>
            </a:r>
            <a:r>
              <a:rPr lang="en-US" altLang="zh-CN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sz="2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39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21">
            <a:extLst>
              <a:ext uri="{FF2B5EF4-FFF2-40B4-BE49-F238E27FC236}">
                <a16:creationId xmlns:a16="http://schemas.microsoft.com/office/drawing/2014/main" id="{3821F374-AFD0-4CA3-97C2-C96492615DF6}"/>
              </a:ext>
            </a:extLst>
          </p:cNvPr>
          <p:cNvSpPr txBox="1"/>
          <p:nvPr/>
        </p:nvSpPr>
        <p:spPr>
          <a:xfrm>
            <a:off x="1763688" y="2155353"/>
            <a:ext cx="6093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纵向联邦学习和横向联邦学习的区别？</a:t>
            </a:r>
          </a:p>
        </p:txBody>
      </p:sp>
    </p:spTree>
    <p:extLst>
      <p:ext uri="{BB962C8B-B14F-4D97-AF65-F5344CB8AC3E}">
        <p14:creationId xmlns:p14="http://schemas.microsoft.com/office/powerpoint/2010/main" val="64550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21">
            <a:extLst>
              <a:ext uri="{FF2B5EF4-FFF2-40B4-BE49-F238E27FC236}">
                <a16:creationId xmlns:a16="http://schemas.microsoft.com/office/drawing/2014/main" id="{3821F374-AFD0-4CA3-97C2-C96492615DF6}"/>
              </a:ext>
            </a:extLst>
          </p:cNvPr>
          <p:cNvSpPr txBox="1"/>
          <p:nvPr/>
        </p:nvSpPr>
        <p:spPr>
          <a:xfrm>
            <a:off x="1043608" y="2155353"/>
            <a:ext cx="681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这个灵活就业人员住房公积金制度相关研究项目是做什么的？</a:t>
            </a:r>
          </a:p>
        </p:txBody>
      </p:sp>
    </p:spTree>
    <p:extLst>
      <p:ext uri="{BB962C8B-B14F-4D97-AF65-F5344CB8AC3E}">
        <p14:creationId xmlns:p14="http://schemas.microsoft.com/office/powerpoint/2010/main" val="35897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21">
            <a:extLst>
              <a:ext uri="{FF2B5EF4-FFF2-40B4-BE49-F238E27FC236}">
                <a16:creationId xmlns:a16="http://schemas.microsoft.com/office/drawing/2014/main" id="{3821F374-AFD0-4CA3-97C2-C96492615DF6}"/>
              </a:ext>
            </a:extLst>
          </p:cNvPr>
          <p:cNvSpPr txBox="1"/>
          <p:nvPr/>
        </p:nvSpPr>
        <p:spPr>
          <a:xfrm>
            <a:off x="1043608" y="2155353"/>
            <a:ext cx="681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这个灵活就业人员住房公积金制度相关研究项目是做什么的？</a:t>
            </a:r>
          </a:p>
        </p:txBody>
      </p:sp>
    </p:spTree>
    <p:extLst>
      <p:ext uri="{BB962C8B-B14F-4D97-AF65-F5344CB8AC3E}">
        <p14:creationId xmlns:p14="http://schemas.microsoft.com/office/powerpoint/2010/main" val="221007663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71</Words>
  <Application>Microsoft Office PowerPoint</Application>
  <PresentationFormat>全屏显示(16:9)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77</cp:revision>
  <dcterms:created xsi:type="dcterms:W3CDTF">2016-04-09T09:29:00Z</dcterms:created>
  <dcterms:modified xsi:type="dcterms:W3CDTF">2024-03-29T11:44:14Z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