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311" r:id="rId2"/>
    <p:sldId id="312" r:id="rId3"/>
    <p:sldId id="324" r:id="rId4"/>
    <p:sldId id="376" r:id="rId5"/>
    <p:sldId id="377" r:id="rId6"/>
    <p:sldId id="378" r:id="rId7"/>
    <p:sldId id="382" r:id="rId8"/>
    <p:sldId id="379" r:id="rId9"/>
    <p:sldId id="383" r:id="rId10"/>
    <p:sldId id="380" r:id="rId11"/>
    <p:sldId id="381" r:id="rId12"/>
  </p:sldIdLst>
  <p:sldSz cx="9144000" cy="5143500" type="screen16x9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E25E649-3F16-4E02-A733-19D2CDBF48F0}" styleName="中度样式 3 - 强调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中度样式 1 - 强调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69012ECD-51FC-41F1-AA8D-1B2483CD663E}" styleName="浅色样式 2 - 强调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E9639D4-E3E2-4D34-9284-5A2195B3D0D7}" styleName="浅色样式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72833802-FEF1-4C79-8D5D-14CF1EAF98D9}" styleName="浅色样式 2 - 强调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主题样式 1 - 强调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41" autoAdjust="0"/>
    <p:restoredTop sz="96182" autoAdjust="0"/>
  </p:normalViewPr>
  <p:slideViewPr>
    <p:cSldViewPr>
      <p:cViewPr varScale="1">
        <p:scale>
          <a:sx n="108" d="100"/>
          <a:sy n="108" d="100"/>
        </p:scale>
        <p:origin x="643" y="8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86" d="100"/>
        <a:sy n="18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2024-04-16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85695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9788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3486102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31303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18275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411114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948005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52156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418900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09213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2620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73454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23355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979615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880997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35C5D1-AD16-4B01-871F-DE047A6CFB67}" type="datetimeFigureOut">
              <a:rPr lang="zh-CN" altLang="en-US" smtClean="0"/>
              <a:t>2024-04-16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3845849" y="14453070"/>
            <a:ext cx="966254" cy="2308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行业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www.1ppt.com/hangye/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节日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www.1ppt.com/jieri/ 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素材：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www.1ppt.com/sucai/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背景图片：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www.1ppt.com/beijing/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图表：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www.1ppt.com/tubiao/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精美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         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教程： 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www.1ppt.com/powerpoint/  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课件：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www.1ppt.com/kejian/           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字体下载：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www.1ppt.com/ziti/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工作总结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www.1ppt.com/xiazai/zongjie/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工作计划：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www.1ppt.com/xiazai/jihua/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商务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模板：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www.1ppt.com/moban/shangwu/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个人简历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www.1ppt.com/xiazai/jianli/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毕业答辩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www.1ppt.com/xiazai/dabian/  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工作汇报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PPT</a:t>
            </a:r>
            <a:r>
              <a:rPr kumimoji="0" lang="zh-CN" altLang="en-US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：</a:t>
            </a: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www.1ppt.com/xiazai/huibao/   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1230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35C5D1-AD16-4B01-871F-DE047A6CFB67}" type="datetimeFigureOut">
              <a:rPr lang="zh-CN" altLang="en-US" smtClean="0"/>
              <a:t>2024-04-16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E635-3FC4-4B83-A3D1-632FFA341E9A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extBox 21"/>
          <p:cNvSpPr txBox="1"/>
          <p:nvPr/>
        </p:nvSpPr>
        <p:spPr>
          <a:xfrm>
            <a:off x="2537774" y="2217807"/>
            <a:ext cx="40684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en-US" altLang="zh-CN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40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内存模型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运行时的内存划分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01FEFEA5-D201-42B5-93BC-BD234D28A838}"/>
              </a:ext>
            </a:extLst>
          </p:cNvPr>
          <p:cNvSpPr txBox="1"/>
          <p:nvPr/>
        </p:nvSpPr>
        <p:spPr>
          <a:xfrm>
            <a:off x="303201" y="869043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本地方法栈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D81A6F0D-CD80-4D3D-BB53-3270A0D1D3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7744" y="2179286"/>
            <a:ext cx="4770533" cy="784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22049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运行时的内存划分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10" name="Picture 4">
            <a:extLst>
              <a:ext uri="{FF2B5EF4-FFF2-40B4-BE49-F238E27FC236}">
                <a16:creationId xmlns:a16="http://schemas.microsoft.com/office/drawing/2014/main" id="{B755B8DA-9984-4CAE-896D-6D3772ECC3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3532136" y="1203598"/>
            <a:ext cx="5587188" cy="33251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AC3C2603-EF5C-4966-A729-B8C2FB95C9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131590"/>
            <a:ext cx="3280616" cy="36627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854939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组合 20"/>
          <p:cNvGrpSpPr/>
          <p:nvPr/>
        </p:nvGrpSpPr>
        <p:grpSpPr>
          <a:xfrm>
            <a:off x="3294112" y="1125349"/>
            <a:ext cx="2555776" cy="47429"/>
            <a:chOff x="2190216" y="0"/>
            <a:chExt cx="4752528" cy="108012"/>
          </a:xfrm>
        </p:grpSpPr>
        <p:sp>
          <p:nvSpPr>
            <p:cNvPr id="4" name="矩形 3"/>
            <p:cNvSpPr/>
            <p:nvPr/>
          </p:nvSpPr>
          <p:spPr>
            <a:xfrm>
              <a:off x="2190216" y="0"/>
              <a:ext cx="1188132" cy="108012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" name="矩形 4"/>
            <p:cNvSpPr/>
            <p:nvPr/>
          </p:nvSpPr>
          <p:spPr>
            <a:xfrm>
              <a:off x="3378348" y="0"/>
              <a:ext cx="1188132" cy="108012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6" name="矩形 5"/>
            <p:cNvSpPr/>
            <p:nvPr/>
          </p:nvSpPr>
          <p:spPr>
            <a:xfrm>
              <a:off x="4566480" y="0"/>
              <a:ext cx="1188132" cy="108012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/>
            <p:cNvSpPr/>
            <p:nvPr/>
          </p:nvSpPr>
          <p:spPr>
            <a:xfrm>
              <a:off x="5754612" y="0"/>
              <a:ext cx="1188132" cy="108012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36" name="TextBox 35"/>
          <p:cNvSpPr txBox="1"/>
          <p:nvPr/>
        </p:nvSpPr>
        <p:spPr>
          <a:xfrm>
            <a:off x="3832860" y="313244"/>
            <a:ext cx="14782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ln w="6350">
                  <a:noFill/>
                </a:ln>
                <a:solidFill>
                  <a:schemeClr val="accent1"/>
                </a:solidFill>
                <a:latin typeface="Impact" pitchFamily="34" charset="0"/>
                <a:ea typeface="微软雅黑" pitchFamily="34" charset="-122"/>
              </a:rPr>
              <a:t>目  录</a:t>
            </a:r>
            <a:endParaRPr lang="en-US" altLang="zh-CN" sz="2800" b="1" dirty="0">
              <a:ln w="6350">
                <a:noFill/>
              </a:ln>
              <a:solidFill>
                <a:schemeClr val="accent1"/>
              </a:solidFill>
              <a:latin typeface="Impact" pitchFamily="34" charset="0"/>
              <a:ea typeface="微软雅黑" pitchFamily="34" charset="-122"/>
            </a:endParaRPr>
          </a:p>
          <a:p>
            <a:pPr algn="ctr"/>
            <a:r>
              <a:rPr lang="en-US" altLang="zh-CN" sz="1600" dirty="0">
                <a:ln w="6350">
                  <a:noFill/>
                </a:ln>
                <a:solidFill>
                  <a:schemeClr val="tx1">
                    <a:lumMod val="50000"/>
                    <a:lumOff val="50000"/>
                  </a:schemeClr>
                </a:solidFill>
                <a:latin typeface="Arial" pitchFamily="34" charset="0"/>
                <a:ea typeface="微软雅黑" pitchFamily="34" charset="-122"/>
                <a:cs typeface="Arial" pitchFamily="34" charset="0"/>
              </a:rPr>
              <a:t>CONTENTS</a:t>
            </a:r>
            <a:endParaRPr lang="zh-CN" altLang="en-US" sz="1600" dirty="0">
              <a:ln w="6350">
                <a:noFill/>
              </a:ln>
              <a:solidFill>
                <a:schemeClr val="tx1">
                  <a:lumMod val="50000"/>
                  <a:lumOff val="50000"/>
                </a:schemeClr>
              </a:solidFill>
              <a:latin typeface="Arial" pitchFamily="34" charset="0"/>
              <a:ea typeface="微软雅黑" pitchFamily="34" charset="-122"/>
              <a:cs typeface="Arial" pitchFamily="34" charset="0"/>
            </a:endParaRPr>
          </a:p>
        </p:txBody>
      </p:sp>
      <p:sp>
        <p:nvSpPr>
          <p:cNvPr id="65" name="矩形 64"/>
          <p:cNvSpPr/>
          <p:nvPr/>
        </p:nvSpPr>
        <p:spPr>
          <a:xfrm>
            <a:off x="3275856" y="1407812"/>
            <a:ext cx="3018775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01  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运行时内存划分</a:t>
            </a:r>
          </a:p>
        </p:txBody>
      </p:sp>
      <p:sp>
        <p:nvSpPr>
          <p:cNvPr id="38" name="矩形 37">
            <a:extLst>
              <a:ext uri="{FF2B5EF4-FFF2-40B4-BE49-F238E27FC236}">
                <a16:creationId xmlns:a16="http://schemas.microsoft.com/office/drawing/2014/main" id="{925EBF20-3C2F-4D8F-9A19-76DB26BC8344}"/>
              </a:ext>
            </a:extLst>
          </p:cNvPr>
          <p:cNvSpPr/>
          <p:nvPr/>
        </p:nvSpPr>
        <p:spPr>
          <a:xfrm>
            <a:off x="3275856" y="2211240"/>
            <a:ext cx="225055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02  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进程模型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A7625C6-2B54-4B20-992B-65C73B842FC0}"/>
              </a:ext>
            </a:extLst>
          </p:cNvPr>
          <p:cNvSpPr/>
          <p:nvPr/>
        </p:nvSpPr>
        <p:spPr>
          <a:xfrm>
            <a:off x="3275856" y="3014668"/>
            <a:ext cx="2249334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03  JVM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线程模型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23AF285D-7C4F-44BA-8BAC-F66129FA0296}"/>
              </a:ext>
            </a:extLst>
          </p:cNvPr>
          <p:cNvSpPr/>
          <p:nvPr/>
        </p:nvSpPr>
        <p:spPr>
          <a:xfrm>
            <a:off x="3275856" y="3818096"/>
            <a:ext cx="219483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04  </a:t>
            </a:r>
            <a:r>
              <a:rPr lang="zh-CN" altLang="en-US" sz="2000" b="1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其它面试问题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运行时的内存划分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2" name="Picture 2">
            <a:extLst>
              <a:ext uri="{FF2B5EF4-FFF2-40B4-BE49-F238E27FC236}">
                <a16:creationId xmlns:a16="http://schemas.microsoft.com/office/drawing/2014/main" id="{9DD01154-DB9B-45A2-A1CE-FA414CC625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970800"/>
            <a:ext cx="3615919" cy="40370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图片 4">
            <a:extLst>
              <a:ext uri="{FF2B5EF4-FFF2-40B4-BE49-F238E27FC236}">
                <a16:creationId xmlns:a16="http://schemas.microsoft.com/office/drawing/2014/main" id="{8B4AC4EB-3C7B-41D9-A8B5-DBE1CCF5277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009" y="929282"/>
            <a:ext cx="4631858" cy="4078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5997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运行时的内存划分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01FEFEA5-D201-42B5-93BC-BD234D28A838}"/>
              </a:ext>
            </a:extLst>
          </p:cNvPr>
          <p:cNvSpPr txBox="1"/>
          <p:nvPr/>
        </p:nvSpPr>
        <p:spPr>
          <a:xfrm>
            <a:off x="303201" y="869043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方法区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D44F9C0-176F-420C-833A-155AF04DF5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01" y="1207597"/>
            <a:ext cx="4536504" cy="1127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FDA17794-3191-4A7F-B198-5BB1A84FDA6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03402" y="2429477"/>
            <a:ext cx="4536504" cy="25905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603871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运行时的内存划分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01FEFEA5-D201-42B5-93BC-BD234D28A838}"/>
              </a:ext>
            </a:extLst>
          </p:cNvPr>
          <p:cNvSpPr txBox="1"/>
          <p:nvPr/>
        </p:nvSpPr>
        <p:spPr>
          <a:xfrm>
            <a:off x="303201" y="869043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程序计数器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D4F9CEE-F8D6-40DF-9D0B-E5DB1AE273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942975"/>
            <a:ext cx="57245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936686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运行时的内存划分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01FEFEA5-D201-42B5-93BC-BD234D28A838}"/>
              </a:ext>
            </a:extLst>
          </p:cNvPr>
          <p:cNvSpPr txBox="1"/>
          <p:nvPr/>
        </p:nvSpPr>
        <p:spPr>
          <a:xfrm>
            <a:off x="303201" y="869043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虚拟机栈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6A7B15-656A-4695-9195-01AB1579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051" y="963513"/>
            <a:ext cx="70580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9731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运行时的内存划分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01FEFEA5-D201-42B5-93BC-BD234D28A838}"/>
              </a:ext>
            </a:extLst>
          </p:cNvPr>
          <p:cNvSpPr txBox="1"/>
          <p:nvPr/>
        </p:nvSpPr>
        <p:spPr>
          <a:xfrm>
            <a:off x="303201" y="869043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虚拟机栈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D25B154-59A9-4BC1-8447-543C5973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1" y="1221912"/>
            <a:ext cx="3335399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3199D88A-103B-4D2D-A740-FF93336F9A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0072" y="1221912"/>
            <a:ext cx="1914525" cy="3533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432992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运行时的内存划分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01FEFEA5-D201-42B5-93BC-BD234D28A838}"/>
              </a:ext>
            </a:extLst>
          </p:cNvPr>
          <p:cNvSpPr txBox="1"/>
          <p:nvPr/>
        </p:nvSpPr>
        <p:spPr>
          <a:xfrm>
            <a:off x="303201" y="869043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堆内存</a:t>
            </a:r>
          </a:p>
        </p:txBody>
      </p:sp>
      <p:pic>
        <p:nvPicPr>
          <p:cNvPr id="4100" name="Picture 4">
            <a:extLst>
              <a:ext uri="{FF2B5EF4-FFF2-40B4-BE49-F238E27FC236}">
                <a16:creationId xmlns:a16="http://schemas.microsoft.com/office/drawing/2014/main" id="{796A7B15-656A-4695-9195-01AB157963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619051" y="956262"/>
            <a:ext cx="7058025" cy="4200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482393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39"/>
          <p:cNvSpPr>
            <a:spLocks noChangeArrowheads="1"/>
          </p:cNvSpPr>
          <p:nvPr/>
        </p:nvSpPr>
        <p:spPr bwMode="auto">
          <a:xfrm>
            <a:off x="416159" y="278281"/>
            <a:ext cx="3291745" cy="3077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>
              <a:buFont typeface="Arial" pitchFamily="34" charset="0"/>
              <a:buNone/>
            </a:pPr>
            <a:r>
              <a:rPr lang="en-US" altLang="zh-CN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JVM</a:t>
            </a:r>
            <a:r>
              <a:rPr lang="zh-CN" altLang="en-US" sz="2000" dirty="0">
                <a:solidFill>
                  <a:schemeClr val="accent1"/>
                </a:solidFill>
                <a:latin typeface="微软雅黑" pitchFamily="34" charset="-122"/>
                <a:ea typeface="微软雅黑" pitchFamily="34" charset="-122"/>
              </a:rPr>
              <a:t>运行时的内存划分</a:t>
            </a:r>
            <a:endParaRPr lang="en-US" altLang="zh-CN" sz="2000" dirty="0">
              <a:solidFill>
                <a:schemeClr val="accent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grpSp>
        <p:nvGrpSpPr>
          <p:cNvPr id="48" name="组合 47"/>
          <p:cNvGrpSpPr/>
          <p:nvPr/>
        </p:nvGrpSpPr>
        <p:grpSpPr>
          <a:xfrm>
            <a:off x="416158" y="699542"/>
            <a:ext cx="899592" cy="56017"/>
            <a:chOff x="0" y="2842590"/>
            <a:chExt cx="7054752" cy="89199"/>
          </a:xfrm>
        </p:grpSpPr>
        <p:sp>
          <p:nvSpPr>
            <p:cNvPr id="49" name="矩形 48"/>
            <p:cNvSpPr/>
            <p:nvPr/>
          </p:nvSpPr>
          <p:spPr>
            <a:xfrm>
              <a:off x="0" y="2842590"/>
              <a:ext cx="1763688" cy="89199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0" name="矩形 49"/>
            <p:cNvSpPr/>
            <p:nvPr/>
          </p:nvSpPr>
          <p:spPr>
            <a:xfrm>
              <a:off x="1763688" y="2842590"/>
              <a:ext cx="1763688" cy="8919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1" name="矩形 50"/>
            <p:cNvSpPr/>
            <p:nvPr/>
          </p:nvSpPr>
          <p:spPr>
            <a:xfrm>
              <a:off x="3527376" y="2842590"/>
              <a:ext cx="1763688" cy="89199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52" name="矩形 51"/>
            <p:cNvSpPr/>
            <p:nvPr/>
          </p:nvSpPr>
          <p:spPr>
            <a:xfrm>
              <a:off x="5291064" y="2842590"/>
              <a:ext cx="1763688" cy="89199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8" name="TextBox 21">
            <a:extLst>
              <a:ext uri="{FF2B5EF4-FFF2-40B4-BE49-F238E27FC236}">
                <a16:creationId xmlns:a16="http://schemas.microsoft.com/office/drawing/2014/main" id="{01FEFEA5-D201-42B5-93BC-BD234D28A838}"/>
              </a:ext>
            </a:extLst>
          </p:cNvPr>
          <p:cNvSpPr txBox="1"/>
          <p:nvPr/>
        </p:nvSpPr>
        <p:spPr>
          <a:xfrm>
            <a:off x="303201" y="869043"/>
            <a:ext cx="1800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Java</a:t>
            </a:r>
            <a:r>
              <a:rPr lang="zh-CN" altLang="en-US" sz="1600" dirty="0">
                <a:ln w="6350">
                  <a:noFill/>
                </a:ln>
                <a:solidFill>
                  <a:schemeClr val="bg1">
                    <a:lumMod val="50000"/>
                  </a:schemeClr>
                </a:solidFill>
                <a:latin typeface="微软雅黑" pitchFamily="34" charset="-122"/>
                <a:ea typeface="微软雅黑" pitchFamily="34" charset="-122"/>
              </a:rPr>
              <a:t>堆内存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3D25B154-59A9-4BC1-8447-543C597387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331" y="1221912"/>
            <a:ext cx="3335399" cy="372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>
            <a:extLst>
              <a:ext uri="{FF2B5EF4-FFF2-40B4-BE49-F238E27FC236}">
                <a16:creationId xmlns:a16="http://schemas.microsoft.com/office/drawing/2014/main" id="{C9A919F6-60FF-4388-92AB-E21C899D47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3928" y="1494984"/>
            <a:ext cx="4976451" cy="31777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909903"/>
      </p:ext>
    </p:extLst>
  </p:cSld>
  <p:clrMapOvr>
    <a:masterClrMapping/>
  </p:clrMapOvr>
</p:sld>
</file>

<file path=ppt/theme/theme1.xml><?xml version="1.0" encoding="utf-8"?>
<a:theme xmlns:a="http://schemas.openxmlformats.org/drawingml/2006/main" name="第一PPT，www.1ppt.com​">
  <a:themeElements>
    <a:clrScheme name="自定义 1">
      <a:dk1>
        <a:srgbClr val="333333"/>
      </a:dk1>
      <a:lt1>
        <a:srgbClr val="FFFFFF"/>
      </a:lt1>
      <a:dk2>
        <a:srgbClr val="333333"/>
      </a:dk2>
      <a:lt2>
        <a:srgbClr val="FFFFFF"/>
      </a:lt2>
      <a:accent1>
        <a:srgbClr val="1D69A3"/>
      </a:accent1>
      <a:accent2>
        <a:srgbClr val="84CBC3"/>
      </a:accent2>
      <a:accent3>
        <a:srgbClr val="F8D158"/>
      </a:accent3>
      <a:accent4>
        <a:srgbClr val="F57365"/>
      </a:accent4>
      <a:accent5>
        <a:srgbClr val="7FC9EC"/>
      </a:accent5>
      <a:accent6>
        <a:srgbClr val="8689D0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1225</TotalTime>
  <Words>105</Words>
  <Application>Microsoft Office PowerPoint</Application>
  <PresentationFormat>全屏显示(16:9)</PresentationFormat>
  <Paragraphs>32</Paragraphs>
  <Slides>11</Slides>
  <Notes>9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11</vt:i4>
      </vt:variant>
    </vt:vector>
  </HeadingPairs>
  <TitlesOfParts>
    <vt:vector size="16" baseType="lpstr">
      <vt:lpstr>微软雅黑</vt:lpstr>
      <vt:lpstr>Arial</vt:lpstr>
      <vt:lpstr>Calibri</vt:lpstr>
      <vt:lpstr>Impact</vt:lpstr>
      <vt:lpstr>第一PPT，www.1ppt.com​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subject>https://www.ypppt.com/</dc:subject>
  <dc:creator>优品PPT</dc:creator>
  <cp:keywords/>
  <dc:description/>
  <cp:lastModifiedBy>Administrator</cp:lastModifiedBy>
  <cp:revision>360</cp:revision>
  <dcterms:created xsi:type="dcterms:W3CDTF">2016-04-09T09:29:00Z</dcterms:created>
  <dcterms:modified xsi:type="dcterms:W3CDTF">2024-04-16T10:48:48Z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2052-10.1.0.5603</vt:lpwstr>
  </property>
</Properties>
</file>