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2" r:id="rId3"/>
    <p:sldId id="286" r:id="rId4"/>
    <p:sldId id="293" r:id="rId5"/>
    <p:sldId id="295" r:id="rId6"/>
    <p:sldId id="296" r:id="rId7"/>
    <p:sldId id="294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182" autoAdjust="0"/>
  </p:normalViewPr>
  <p:slideViewPr>
    <p:cSldViewPr>
      <p:cViewPr varScale="1">
        <p:scale>
          <a:sx n="157" d="100"/>
          <a:sy n="157" d="100"/>
        </p:scale>
        <p:origin x="49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3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225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433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22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343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1043608" y="228371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聊一聊</a:t>
            </a:r>
            <a:r>
              <a:rPr lang="en-US" altLang="zh-CN" sz="40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原理？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324361" y="1707654"/>
            <a:ext cx="20690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Web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5EBF20-3C2F-4D8F-9A19-76DB26BC8344}"/>
              </a:ext>
            </a:extLst>
          </p:cNvPr>
          <p:cNvSpPr/>
          <p:nvPr/>
        </p:nvSpPr>
        <p:spPr>
          <a:xfrm>
            <a:off x="3324361" y="2592946"/>
            <a:ext cx="4157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endParaRPr lang="zh-CN" altLang="en-US" sz="2400" b="1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1838042-92CC-4EFB-804B-ED47C10CAA52}"/>
              </a:ext>
            </a:extLst>
          </p:cNvPr>
          <p:cNvSpPr/>
          <p:nvPr/>
        </p:nvSpPr>
        <p:spPr>
          <a:xfrm>
            <a:off x="3324361" y="3478237"/>
            <a:ext cx="37298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en-US" altLang="zh-CN" sz="2400" b="1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SpringMVC</a:t>
            </a:r>
            <a:r>
              <a:rPr lang="zh-CN" altLang="en-US" sz="24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底层原理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37AEF0-0B2A-4FFE-A73E-D4D02501A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771550"/>
            <a:ext cx="55721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21">
            <a:extLst>
              <a:ext uri="{FF2B5EF4-FFF2-40B4-BE49-F238E27FC236}">
                <a16:creationId xmlns:a16="http://schemas.microsoft.com/office/drawing/2014/main" id="{CA1373AF-F638-4F7D-8304-30E738B45030}"/>
              </a:ext>
            </a:extLst>
          </p:cNvPr>
          <p:cNvSpPr txBox="1"/>
          <p:nvPr/>
        </p:nvSpPr>
        <p:spPr>
          <a:xfrm>
            <a:off x="6588224" y="2067694"/>
            <a:ext cx="2185004" cy="13199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协议的特点：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无状态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无连接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DE8CD6-05C8-4BFB-8A58-58C3221B5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1470"/>
            <a:ext cx="46307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5352B85-A0BD-4FE9-956D-5EFBB54F7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619834"/>
              </p:ext>
            </p:extLst>
          </p:nvPr>
        </p:nvGraphicFramePr>
        <p:xfrm>
          <a:off x="5314305" y="2427734"/>
          <a:ext cx="3543026" cy="102419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771513">
                  <a:extLst>
                    <a:ext uri="{9D8B030D-6E8A-4147-A177-3AD203B41FA5}">
                      <a16:colId xmlns:a16="http://schemas.microsoft.com/office/drawing/2014/main" val="874020505"/>
                    </a:ext>
                  </a:extLst>
                </a:gridCol>
                <a:gridCol w="1771513">
                  <a:extLst>
                    <a:ext uri="{9D8B030D-6E8A-4147-A177-3AD203B41FA5}">
                      <a16:colId xmlns:a16="http://schemas.microsoft.com/office/drawing/2014/main" val="3206305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sz="1400" kern="100">
                          <a:effectLst/>
                        </a:rPr>
                        <a:t>大类型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zh-CN" sz="1400" kern="100">
                          <a:effectLst/>
                        </a:rPr>
                        <a:t>小类型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8910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kern="100">
                          <a:effectLst/>
                        </a:rPr>
                        <a:t>text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kern="100">
                          <a:effectLst/>
                        </a:rPr>
                        <a:t>html, plain, css, 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72973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kern="100">
                          <a:effectLst/>
                        </a:rPr>
                        <a:t>image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kern="100">
                          <a:effectLst/>
                        </a:rPr>
                        <a:t>jpeg, png, gif, 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52737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kern="100">
                          <a:effectLst/>
                        </a:rPr>
                        <a:t>…</a:t>
                      </a:r>
                      <a:endParaRPr lang="zh-CN" sz="105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200"/>
                        </a:lnSpc>
                      </a:pPr>
                      <a:r>
                        <a:rPr lang="en-US" sz="1400" kern="100" dirty="0">
                          <a:effectLst/>
                        </a:rPr>
                        <a:t>…</a:t>
                      </a:r>
                      <a:endParaRPr lang="zh-CN" sz="105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06156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37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BA004D96-2305-498E-B964-327AFBBA1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218" y="1157362"/>
            <a:ext cx="2979064" cy="368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2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F749A56-FCDD-45E8-ABAB-3983864ED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7614"/>
            <a:ext cx="7055768" cy="279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5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Web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基础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8427C5-C3A9-49FF-B433-766F1D17D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7738"/>
            <a:ext cx="9144000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135005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65</Words>
  <Application>Microsoft Office PowerPoint</Application>
  <PresentationFormat>全屏显示(16:9)</PresentationFormat>
  <Paragraphs>27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微软雅黑</vt:lpstr>
      <vt:lpstr>Arial</vt:lpstr>
      <vt:lpstr>Calibri</vt:lpstr>
      <vt:lpstr>Impact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79</cp:revision>
  <dcterms:created xsi:type="dcterms:W3CDTF">2016-04-09T09:29:00Z</dcterms:created>
  <dcterms:modified xsi:type="dcterms:W3CDTF">2024-03-22T07:06:50Z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