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6" r:id="rId3"/>
    <p:sldId id="287" r:id="rId4"/>
    <p:sldId id="288" r:id="rId5"/>
    <p:sldId id="289" r:id="rId6"/>
    <p:sldId id="290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57" d="100"/>
          <a:sy n="157" d="100"/>
        </p:scale>
        <p:origin x="4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3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48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02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434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43608" y="228371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聊一聊</a:t>
            </a:r>
            <a:r>
              <a:rPr lang="en-US" altLang="zh-CN" sz="40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底层原理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BC8FC0CD-BD1A-4CB8-A245-91437CDF4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56" y="848506"/>
            <a:ext cx="8316416" cy="391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底层原理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520BBA-76F0-4FF9-B104-73AFC8334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38" y="699542"/>
            <a:ext cx="694848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68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底层原理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A57D4946-CA5B-4927-8994-5CA7708C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5606"/>
            <a:ext cx="9144000" cy="307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08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底层原理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CFDB359A-341E-48C3-B3F0-E6C7ABE0BC6F}"/>
              </a:ext>
            </a:extLst>
          </p:cNvPr>
          <p:cNvSpPr txBox="1"/>
          <p:nvPr/>
        </p:nvSpPr>
        <p:spPr>
          <a:xfrm>
            <a:off x="641056" y="915566"/>
            <a:ext cx="2160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Interceptor</a:t>
            </a:r>
            <a:endParaRPr lang="zh-CN" altLang="en-US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EB94B3-7430-4F09-86D7-B0934B3D6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36" y="1347614"/>
            <a:ext cx="8664691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5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底层原理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AF7E0-3E57-4FA5-B8F4-2F3DC6F1C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750" y="753510"/>
            <a:ext cx="6566371" cy="432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446550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25</Words>
  <Application>Microsoft Office PowerPoint</Application>
  <PresentationFormat>全屏显示(16:9)</PresentationFormat>
  <Paragraphs>12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85</cp:revision>
  <dcterms:created xsi:type="dcterms:W3CDTF">2016-04-09T09:29:00Z</dcterms:created>
  <dcterms:modified xsi:type="dcterms:W3CDTF">2024-03-22T10:52:19Z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