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8" r:id="rId2"/>
    <p:sldId id="287" r:id="rId3"/>
    <p:sldId id="286" r:id="rId4"/>
    <p:sldId id="289" r:id="rId5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4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715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18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FE8491A-D45B-4A99-9EDC-A4FFF4CE7FA0}"/>
              </a:ext>
            </a:extLst>
          </p:cNvPr>
          <p:cNvSpPr txBox="1"/>
          <p:nvPr/>
        </p:nvSpPr>
        <p:spPr>
          <a:xfrm>
            <a:off x="978403" y="987574"/>
            <a:ext cx="4572000" cy="1294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kern="1200" dirty="0">
                <a:ln>
                  <a:noFill/>
                </a:ln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M    Model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     View</a:t>
            </a:r>
          </a:p>
          <a:p>
            <a:pPr marL="0" algn="l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7F7F7F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    Controller</a:t>
            </a:r>
            <a:endParaRPr lang="zh-CN" altLang="zh-CN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5F3649-40E9-4A0D-93E1-930DE345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699542"/>
            <a:ext cx="381952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2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928DD9-E039-4A68-921F-BFDC6101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143000"/>
            <a:ext cx="7058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6594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76B6FC69-F014-4662-B585-EE2E3FC15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58367"/>
            <a:ext cx="8280920" cy="41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传统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MVC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SpringMVC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56E10CE9-FFE5-4F90-B5A0-0DFF3B051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8" y="1347614"/>
            <a:ext cx="3357812" cy="352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5B422499-7044-45F5-BC49-597175D4B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005729"/>
            <a:ext cx="3744416" cy="1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7A25D569-63EC-4761-A898-BF8A3F23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541226"/>
            <a:ext cx="4371766" cy="22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384B79FE-8064-42F7-8FAE-6F39501CC9BB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3805070" y="1763708"/>
            <a:ext cx="1054962" cy="1346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084074F-22F8-4786-91AC-5DD0E2FFAD76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3805070" y="3110256"/>
            <a:ext cx="910946" cy="53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961E6A6-D24E-4742-8A38-444011B5B9FD}"/>
              </a:ext>
            </a:extLst>
          </p:cNvPr>
          <p:cNvSpPr txBox="1"/>
          <p:nvPr/>
        </p:nvSpPr>
        <p:spPr>
          <a:xfrm>
            <a:off x="4427984" y="21397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665D7DA-80A8-45D5-A712-490E9B32DDAE}"/>
              </a:ext>
            </a:extLst>
          </p:cNvPr>
          <p:cNvSpPr txBox="1"/>
          <p:nvPr/>
        </p:nvSpPr>
        <p:spPr>
          <a:xfrm>
            <a:off x="4266782" y="2034647"/>
            <a:ext cx="10252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Servlet</a:t>
            </a: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1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0880477-5B39-42BC-853C-2F6301EB104A}"/>
              </a:ext>
            </a:extLst>
          </p:cNvPr>
          <p:cNvSpPr txBox="1"/>
          <p:nvPr/>
        </p:nvSpPr>
        <p:spPr>
          <a:xfrm>
            <a:off x="3815747" y="3218278"/>
            <a:ext cx="10252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spring</a:t>
            </a: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11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DBC17B-EC06-49B1-9AC5-A4ECC842F32C}"/>
              </a:ext>
            </a:extLst>
          </p:cNvPr>
          <p:cNvSpPr txBox="1"/>
          <p:nvPr/>
        </p:nvSpPr>
        <p:spPr>
          <a:xfrm>
            <a:off x="578202" y="920781"/>
            <a:ext cx="147351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理想的</a:t>
            </a:r>
            <a:r>
              <a:rPr lang="en-US" altLang="zh-CN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1100" dirty="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3220185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34</Words>
  <Application>Microsoft Office PowerPoint</Application>
  <PresentationFormat>全屏显示(16:9)</PresentationFormat>
  <Paragraphs>14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微软雅黑</vt:lpstr>
      <vt:lpstr>Arial</vt:lpstr>
      <vt:lpstr>Calibri</vt:lpstr>
      <vt:lpstr>第一PPT，www.1ppt.com​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99</cp:revision>
  <dcterms:created xsi:type="dcterms:W3CDTF">2016-04-09T09:29:00Z</dcterms:created>
  <dcterms:modified xsi:type="dcterms:W3CDTF">2024-03-22T05:03:31Z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