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182" autoAdjust="0"/>
  </p:normalViewPr>
  <p:slideViewPr>
    <p:cSldViewPr>
      <p:cViewPr>
        <p:scale>
          <a:sx n="160" d="100"/>
          <a:sy n="160" d="100"/>
        </p:scale>
        <p:origin x="398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2217807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2211240"/>
            <a:ext cx="225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301466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381809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其它面试问题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是基于内核线程的高级接口，只有先支持内核线程，才能有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用户线程指的是完全建立在用户空间的线程库，用户线程的建立，同步，销毁，调度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810797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54177"/>
            <a:ext cx="4536504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30132"/>
            <a:ext cx="5724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356</Words>
  <Application>Microsoft Office PowerPoint</Application>
  <PresentationFormat>全屏显示(16:9)</PresentationFormat>
  <Paragraphs>67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414</cp:revision>
  <dcterms:created xsi:type="dcterms:W3CDTF">2016-04-09T09:29:00Z</dcterms:created>
  <dcterms:modified xsi:type="dcterms:W3CDTF">2024-04-16T14:55:20Z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