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12" r:id="rId3"/>
    <p:sldId id="293" r:id="rId4"/>
    <p:sldId id="324" r:id="rId5"/>
    <p:sldId id="376" r:id="rId6"/>
    <p:sldId id="377" r:id="rId7"/>
    <p:sldId id="382" r:id="rId8"/>
    <p:sldId id="378" r:id="rId9"/>
    <p:sldId id="383" r:id="rId10"/>
    <p:sldId id="379" r:id="rId11"/>
    <p:sldId id="380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4" d="100"/>
          <a:sy n="154" d="100"/>
        </p:scale>
        <p:origin x="590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1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7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2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.geekbang.org/column/intro/1000208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37774" y="1863864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索引优化相关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2BD7D9-64BE-4C26-ACDD-1391E5D3A719}"/>
              </a:ext>
            </a:extLst>
          </p:cNvPr>
          <p:cNvSpPr txBox="1"/>
          <p:nvPr/>
        </p:nvSpPr>
        <p:spPr>
          <a:xfrm>
            <a:off x="2339752" y="4371950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https://time.geekbang.org/column/intro/100020801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954" y="86904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812" y="915566"/>
            <a:ext cx="5587188" cy="33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" y="843558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756B1B8-D924-4282-92D0-53898E1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563638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71F47B-F726-49FB-A2E7-1DA617B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4" y="1635646"/>
            <a:ext cx="23746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7D052D-3E0A-422E-B054-D0526B61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23307"/>
            <a:ext cx="2438611" cy="1661304"/>
          </a:xfrm>
          <a:prstGeom prst="rect">
            <a:avLst/>
          </a:prstGeom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FD9A04E-BE8D-4C26-9621-D660A055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2418232"/>
            <a:ext cx="3629013" cy="18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AF1FD9D3-D1F2-4E78-8573-AE6B459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4303259"/>
            <a:ext cx="3506515" cy="7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EDD134A-D0C4-4372-BB49-B276D9733817}"/>
              </a:ext>
            </a:extLst>
          </p:cNvPr>
          <p:cNvSpPr/>
          <p:nvPr/>
        </p:nvSpPr>
        <p:spPr>
          <a:xfrm>
            <a:off x="323528" y="876572"/>
            <a:ext cx="295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 Thread, KLT)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CA802-0ABC-49BD-BA36-0418E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75606"/>
            <a:ext cx="3629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2DC612-7AA7-4E31-AF4C-6ACB06816761}"/>
              </a:ext>
            </a:extLst>
          </p:cNvPr>
          <p:cNvSpPr/>
          <p:nvPr/>
        </p:nvSpPr>
        <p:spPr>
          <a:xfrm>
            <a:off x="390073" y="2696690"/>
            <a:ext cx="3071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超线程技术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(Hyper Thread, HT)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6FBEEC-EB4D-46F1-A862-C8647E89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10" y="3026666"/>
            <a:ext cx="5629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97689-D2AA-494E-BEFE-2EA72268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3291830"/>
            <a:ext cx="1800020" cy="1776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AF423-D485-4272-B305-9F3A8A970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063739"/>
            <a:ext cx="1710189" cy="152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7D32B-D9B4-422B-A769-AAE3AAF8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893" y="1063739"/>
            <a:ext cx="1926474" cy="19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FB265B-A334-43F2-A6C5-3F71AD14C8FF}"/>
              </a:ext>
            </a:extLst>
          </p:cNvPr>
          <p:cNvSpPr/>
          <p:nvPr/>
        </p:nvSpPr>
        <p:spPr>
          <a:xfrm>
            <a:off x="529090" y="901510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CA524-A06A-499A-9481-E71DE9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203598"/>
            <a:ext cx="810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927965-D6FF-449D-86EF-79F3BAC1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43669"/>
            <a:ext cx="6033029" cy="41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27784" y="1407812"/>
            <a:ext cx="4770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2627784" y="1925467"/>
            <a:ext cx="3853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怎么给字符串字段加索引？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2627784" y="2443122"/>
            <a:ext cx="4650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为什么我的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会“抖”一下？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2627784" y="2960777"/>
            <a:ext cx="6290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为什么这些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语句逻辑相同，性能却差异巨大？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0201A5-9D50-4357-B47E-1EB78E25F6CF}"/>
              </a:ext>
            </a:extLst>
          </p:cNvPr>
          <p:cNvSpPr/>
          <p:nvPr/>
        </p:nvSpPr>
        <p:spPr>
          <a:xfrm>
            <a:off x="2627784" y="3478432"/>
            <a:ext cx="59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8F2529-264D-46EB-9DE6-563D86E013D7}"/>
              </a:ext>
            </a:extLst>
          </p:cNvPr>
          <p:cNvSpPr/>
          <p:nvPr/>
        </p:nvSpPr>
        <p:spPr>
          <a:xfrm>
            <a:off x="2627784" y="3996087"/>
            <a:ext cx="4495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执行的很慢的原因有哪些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AC3FE0-72FE-4854-A9CE-6A31739C54D7}"/>
              </a:ext>
            </a:extLst>
          </p:cNvPr>
          <p:cNvSpPr/>
          <p:nvPr/>
        </p:nvSpPr>
        <p:spPr>
          <a:xfrm>
            <a:off x="2627784" y="4513741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索引优化相关面试题连环炮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D45FB72-1D1E-4D3F-8490-4F8A07ED0B31}"/>
              </a:ext>
            </a:extLst>
          </p:cNvPr>
          <p:cNvSpPr/>
          <p:nvPr/>
        </p:nvSpPr>
        <p:spPr>
          <a:xfrm>
            <a:off x="416158" y="88321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16652-5734-449A-8062-0C659C9F97BF}"/>
              </a:ext>
            </a:extLst>
          </p:cNvPr>
          <p:cNvSpPr/>
          <p:nvPr/>
        </p:nvSpPr>
        <p:spPr>
          <a:xfrm>
            <a:off x="405964" y="1419622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Thread, KLT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直接由操作系统内核支持的线程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，由操作系统内核来完成内核线程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，内核通过操作调度器对内核线程进行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5C5C7-0A23-496C-BD77-F9148B3AAA05}"/>
              </a:ext>
            </a:extLst>
          </p:cNvPr>
          <p:cNvSpPr/>
          <p:nvPr/>
        </p:nvSpPr>
        <p:spPr>
          <a:xfrm>
            <a:off x="405964" y="2233196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8265B7-87C4-4EF6-A85B-A74D39EF55EF}"/>
              </a:ext>
            </a:extLst>
          </p:cNvPr>
          <p:cNvSpPr/>
          <p:nvPr/>
        </p:nvSpPr>
        <p:spPr>
          <a:xfrm>
            <a:off x="404048" y="2813683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Weight Process, LWP)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是基于内核线程的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高级接口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，只有先支持内核线程，才能有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由一个内核线程支持，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与内核线程是一对一的关系。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F1FAB9-CCAC-4449-8706-794F03FB8854}"/>
              </a:ext>
            </a:extLst>
          </p:cNvPr>
          <p:cNvSpPr/>
          <p:nvPr/>
        </p:nvSpPr>
        <p:spPr>
          <a:xfrm>
            <a:off x="416158" y="360383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32123-B080-4A6D-9437-12F2D424EA14}"/>
              </a:ext>
            </a:extLst>
          </p:cNvPr>
          <p:cNvSpPr/>
          <p:nvPr/>
        </p:nvSpPr>
        <p:spPr>
          <a:xfrm>
            <a:off x="472758" y="4259849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用户线程指的是完全建立在用户空间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的线程，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用户线程的建立，同步，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调度，销毁</a:t>
            </a:r>
            <a:r>
              <a:rPr lang="zh-CN" altLang="en-US" sz="140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在用户空间完成，不需要内核的帮助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，因此这种线程的操作是极其快速的且低消耗的。</a:t>
            </a:r>
            <a:endParaRPr lang="zh-CN" altLang="en-US" sz="1400" dirty="0">
              <a:ln w="6350">
                <a:noFill/>
              </a:ln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97558-E89D-4059-9510-D1A42F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7380312" cy="33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内核线程模型又叫一对一模型，这里的一对一是指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和内核线程是一对一。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6017"/>
            <a:ext cx="4770825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4B612-DFC7-46A9-8598-38CAC7F1FB68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</a:t>
            </a:r>
          </a:p>
        </p:txBody>
      </p:sp>
    </p:spTree>
    <p:extLst>
      <p:ext uri="{BB962C8B-B14F-4D97-AF65-F5344CB8AC3E}">
        <p14:creationId xmlns:p14="http://schemas.microsoft.com/office/powerpoint/2010/main" val="14761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用户线程模型又叫多对一模型，这里的多对一是指用户线程和进程是多对一。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16017"/>
            <a:ext cx="4724517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</a:t>
            </a:r>
          </a:p>
        </p:txBody>
      </p:sp>
    </p:spTree>
    <p:extLst>
      <p:ext uri="{BB962C8B-B14F-4D97-AF65-F5344CB8AC3E}">
        <p14:creationId xmlns:p14="http://schemas.microsoft.com/office/powerpoint/2010/main" val="16325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用户线程模型又叫多对多模型，这里的多对多是指用户线程和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是多对多。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82711"/>
            <a:ext cx="4724517" cy="33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混合线程模型</a:t>
            </a:r>
          </a:p>
        </p:txBody>
      </p:sp>
    </p:spTree>
    <p:extLst>
      <p:ext uri="{BB962C8B-B14F-4D97-AF65-F5344CB8AC3E}">
        <p14:creationId xmlns:p14="http://schemas.microsoft.com/office/powerpoint/2010/main" val="34386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88910" y="1203598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392990-94BA-46F1-99D0-D18906008756}"/>
              </a:ext>
            </a:extLst>
          </p:cNvPr>
          <p:cNvSpPr/>
          <p:nvPr/>
        </p:nvSpPr>
        <p:spPr>
          <a:xfrm>
            <a:off x="388910" y="3075806"/>
            <a:ext cx="14157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C169E7-3389-4635-9F7B-4D1DCE708524}"/>
              </a:ext>
            </a:extLst>
          </p:cNvPr>
          <p:cNvSpPr/>
          <p:nvPr/>
        </p:nvSpPr>
        <p:spPr>
          <a:xfrm>
            <a:off x="659461" y="1863525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使用一种叫 “绿色线程” 的用户线程实现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绿色线程是指由虚拟机调度，而不是本地的操作系统调度的线程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模型，它可以在本来不支持多线程的操作系统上实现多线程。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6A29B9-8F84-4AE8-8F1A-CE141FC356F7}"/>
              </a:ext>
            </a:extLst>
          </p:cNvPr>
          <p:cNvSpPr/>
          <p:nvPr/>
        </p:nvSpPr>
        <p:spPr>
          <a:xfrm>
            <a:off x="659461" y="3800843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采用内核线程来实现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线程。内核线程是操作系统内核直接支持的线程，它由内核的线程调度器对内核线程进行控制和分配，程序一般不直接使用内核线程，而是使用它的高级接口：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。每个轻量级线程都由一个内核线程与其对应，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所以也叫做 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 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50113AD-2227-4939-BA6B-7133EBEC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5307" y="339502"/>
            <a:ext cx="1877841" cy="13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8904CA1-6606-44B7-A860-FB15C299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634258"/>
            <a:ext cx="1752956" cy="11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其他面试问题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66611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堆和栈有啥区别？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什么时候会出现堆栈溢出呢？如何排查？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对象一定是在堆在分配的吗？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常量池了解吗，有啥用？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7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堆和栈有啥区别？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1A40DB-6CB6-4CFA-81D2-94EF09A3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2373"/>
              </p:ext>
            </p:extLst>
          </p:nvPr>
        </p:nvGraphicFramePr>
        <p:xfrm>
          <a:off x="546530" y="1203598"/>
          <a:ext cx="8219856" cy="344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4471792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区别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存储内容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主要存储我们在代码中创建的各种对象和数组。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存储方法调用时的栈帧，栈帧里面有方法调用上下文，局部变量表等信息。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内存分配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动态分配和管理，对象实例一般通过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关键字来在堆中分配内存。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在方法调用时动态创建栈帧，压入栈中。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内存回收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对象在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堆上分配内存后，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分配的内存由垃圾回收器自动回收，防止内存泄漏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虚拟机栈中的栈帧的内存回收，则取决于方法何时执行完毕并返回。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方法执行完毕后，对应栈帧会出栈，栈帧里面的数据也就从内存中清除了。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什么时候会出现堆栈溢出呢？如何排查？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C3B7427-AA5F-49F7-B1A9-4D4D440E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1508"/>
              </p:ext>
            </p:extLst>
          </p:nvPr>
        </p:nvGraphicFramePr>
        <p:xfrm>
          <a:off x="611560" y="1635646"/>
          <a:ext cx="8219856" cy="197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225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2948679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什么时候会出现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如何排查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Out Of Memory, OOM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一般是由于创建的对象太多，导致超过了堆的最大容量。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，观察溢出对象是否是必要的：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Stack Overflow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很可能就是存在死循环，过多的递归调用导致把栈撑满了。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直接看控制台的堆栈信息，比较容易定位。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30438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39" name="矩形 38"/>
          <p:cNvSpPr/>
          <p:nvPr/>
        </p:nvSpPr>
        <p:spPr>
          <a:xfrm>
            <a:off x="5002478" y="2070506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1196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对象一定是在堆在分配的吗？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A7404E-4C58-4C12-AE88-6910D0877FDE}"/>
              </a:ext>
            </a:extLst>
          </p:cNvPr>
          <p:cNvSpPr/>
          <p:nvPr/>
        </p:nvSpPr>
        <p:spPr>
          <a:xfrm>
            <a:off x="388910" y="120359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逃逸技术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504C5-51EB-4FA3-AE35-6F151EF07A8B}"/>
              </a:ext>
            </a:extLst>
          </p:cNvPr>
          <p:cNvSpPr/>
          <p:nvPr/>
        </p:nvSpPr>
        <p:spPr>
          <a:xfrm>
            <a:off x="611560" y="3939902"/>
            <a:ext cx="8027804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“逃逸分析” 技术，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对于逃不出方法的对象，会直接在栈空间上分配内存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。这样可以直接在栈上快速创建和销毁对象，不用再将对象分配到堆中，减轻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垃圾回收的压力。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CB233E-9E30-4AFA-BDC6-E90E249C9B22}"/>
              </a:ext>
            </a:extLst>
          </p:cNvPr>
          <p:cNvSpPr/>
          <p:nvPr/>
        </p:nvSpPr>
        <p:spPr>
          <a:xfrm>
            <a:off x="416158" y="3323687"/>
            <a:ext cx="5950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5AACBB-5458-4F9E-A5DC-DE12E34CA736}"/>
              </a:ext>
            </a:extLst>
          </p:cNvPr>
          <p:cNvSpPr/>
          <p:nvPr/>
        </p:nvSpPr>
        <p:spPr>
          <a:xfrm>
            <a:off x="611560" y="1836410"/>
            <a:ext cx="8027804" cy="119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逃逸分析技术就是用来判断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的技术。对象逃逸分为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方法逃逸就是指，当一个对象在方法中被定义后，它被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外部方法引用了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，例如作为调用参数传递到其他方法中。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线程逃逸就是指，一个对象被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外部线程访问到了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，比如赋值给可以在其他线程中访问的实例变量。</a:t>
            </a:r>
          </a:p>
        </p:txBody>
      </p:sp>
    </p:spTree>
    <p:extLst>
      <p:ext uri="{BB962C8B-B14F-4D97-AF65-F5344CB8AC3E}">
        <p14:creationId xmlns:p14="http://schemas.microsoft.com/office/powerpoint/2010/main" val="13055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常量池了解吗？有啥用？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5763C4D-665B-4CA2-960E-E80ABD296E92}"/>
              </a:ext>
            </a:extLst>
          </p:cNvPr>
          <p:cNvSpPr/>
          <p:nvPr/>
        </p:nvSpPr>
        <p:spPr>
          <a:xfrm>
            <a:off x="416158" y="1059582"/>
            <a:ext cx="223651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常量池所在的内存区域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5E67-9B16-4A7F-BD1D-ED6208E2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" y="1491629"/>
            <a:ext cx="3013042" cy="19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B6F605-B78B-4152-AC35-07A3C1277CF5}"/>
              </a:ext>
            </a:extLst>
          </p:cNvPr>
          <p:cNvSpPr/>
          <p:nvPr/>
        </p:nvSpPr>
        <p:spPr>
          <a:xfrm>
            <a:off x="421039" y="3686542"/>
            <a:ext cx="204504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常量池中存储的内容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0EA162-E244-4D97-8F15-22A3801EBF68}"/>
              </a:ext>
            </a:extLst>
          </p:cNvPr>
          <p:cNvSpPr/>
          <p:nvPr/>
        </p:nvSpPr>
        <p:spPr>
          <a:xfrm>
            <a:off x="683568" y="4241341"/>
            <a:ext cx="753704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常量池主要用来存储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生成的各种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49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7534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2455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435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4F9C0-176F-420C-833A-155AF04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4032448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17794-3191-4A7F-B198-5BB1A84F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44" y="1754177"/>
            <a:ext cx="4384551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7864" y="1326943"/>
            <a:ext cx="5724525" cy="34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1FBD27-C634-457B-B8D5-02F80789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" y="2588690"/>
            <a:ext cx="3338990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3301" y="895111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1137</Words>
  <Application>Microsoft Office PowerPoint</Application>
  <PresentationFormat>全屏显示(16:9)</PresentationFormat>
  <Paragraphs>141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475</cp:revision>
  <dcterms:created xsi:type="dcterms:W3CDTF">2016-04-09T09:29:00Z</dcterms:created>
  <dcterms:modified xsi:type="dcterms:W3CDTF">2024-04-21T14:35:00Z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