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89" r:id="rId6"/>
    <p:sldId id="29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64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4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2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3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聊一聊</a:t>
            </a:r>
            <a:r>
              <a:rPr lang="en-US" altLang="zh-CN" sz="4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C8FC0CD-BD1A-4CB8-A245-91437CDF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6" y="848506"/>
            <a:ext cx="8316416" cy="39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BBA-76F0-4FF9-B104-73AFC833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38" y="699542"/>
            <a:ext cx="6948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A57D4946-CA5B-4927-8994-5CA7708C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914400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CFDB359A-341E-48C3-B3F0-E6C7ABE0BC6F}"/>
              </a:ext>
            </a:extLst>
          </p:cNvPr>
          <p:cNvSpPr txBox="1"/>
          <p:nvPr/>
        </p:nvSpPr>
        <p:spPr>
          <a:xfrm>
            <a:off x="641056" y="915566"/>
            <a:ext cx="216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Interceptor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B94B3-7430-4F09-86D7-B0934B3D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6" y="1347614"/>
            <a:ext cx="866469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5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2" name="Picture 6">
            <a:extLst>
              <a:ext uri="{FF2B5EF4-FFF2-40B4-BE49-F238E27FC236}">
                <a16:creationId xmlns:a16="http://schemas.microsoft.com/office/drawing/2014/main" id="{C58E29C3-0182-486F-8A01-91AA252C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07" y="692107"/>
            <a:ext cx="6497111" cy="44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465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25</Words>
  <Application>Microsoft Office PowerPoint</Application>
  <PresentationFormat>全屏显示(16:9)</PresentationFormat>
  <Paragraphs>12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82</cp:revision>
  <dcterms:created xsi:type="dcterms:W3CDTF">2016-04-09T09:29:00Z</dcterms:created>
  <dcterms:modified xsi:type="dcterms:W3CDTF">2024-03-22T02:07:03Z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