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2" r:id="rId3"/>
    <p:sldId id="287" r:id="rId4"/>
    <p:sldId id="286" r:id="rId5"/>
    <p:sldId id="313" r:id="rId6"/>
    <p:sldId id="288" r:id="rId7"/>
    <p:sldId id="314" r:id="rId8"/>
    <p:sldId id="315" r:id="rId9"/>
    <p:sldId id="318" r:id="rId10"/>
    <p:sldId id="316" r:id="rId11"/>
    <p:sldId id="31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5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7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1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8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7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51720" y="221171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进程与线程的区别？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程序、进程和线程的关系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BF767D-8ADF-4F8E-BC71-DD18A5F1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144000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7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进程和线程的区别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DFE3AD3-8336-4BF5-AB03-644E9B71E5A9}"/>
              </a:ext>
            </a:extLst>
          </p:cNvPr>
          <p:cNvSpPr/>
          <p:nvPr/>
        </p:nvSpPr>
        <p:spPr>
          <a:xfrm>
            <a:off x="402339" y="843558"/>
            <a:ext cx="11521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本质区别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8ED6DB-C23A-45E6-A86D-27689813916B}"/>
              </a:ext>
            </a:extLst>
          </p:cNvPr>
          <p:cNvSpPr/>
          <p:nvPr/>
        </p:nvSpPr>
        <p:spPr>
          <a:xfrm>
            <a:off x="402339" y="1933673"/>
            <a:ext cx="11521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CBCBA6-A3EE-4D34-B7C0-345F462C51C4}"/>
              </a:ext>
            </a:extLst>
          </p:cNvPr>
          <p:cNvSpPr/>
          <p:nvPr/>
        </p:nvSpPr>
        <p:spPr>
          <a:xfrm>
            <a:off x="416891" y="2815514"/>
            <a:ext cx="11521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资源开销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D72F50-AD00-4543-ADBC-3A844151CC27}"/>
              </a:ext>
            </a:extLst>
          </p:cNvPr>
          <p:cNvSpPr/>
          <p:nvPr/>
        </p:nvSpPr>
        <p:spPr>
          <a:xfrm>
            <a:off x="383617" y="4119174"/>
            <a:ext cx="11521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影响关系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E2D82-E065-463A-89FC-945E29DAAA44}"/>
              </a:ext>
            </a:extLst>
          </p:cNvPr>
          <p:cNvSpPr/>
          <p:nvPr/>
        </p:nvSpPr>
        <p:spPr>
          <a:xfrm>
            <a:off x="611560" y="1233116"/>
            <a:ext cx="3384376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进程是操作系统资源分配的最小单位。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调度和执行的最小单位。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7BC3E3-D59C-4BA1-BE07-B717038E3A58}"/>
              </a:ext>
            </a:extLst>
          </p:cNvPr>
          <p:cNvSpPr/>
          <p:nvPr/>
        </p:nvSpPr>
        <p:spPr>
          <a:xfrm>
            <a:off x="641056" y="2386943"/>
            <a:ext cx="4074960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一个进程至少有一个线程，线程是进程的一部分。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CF2718-CD20-49F6-B333-A24A244B7BB9}"/>
              </a:ext>
            </a:extLst>
          </p:cNvPr>
          <p:cNvSpPr/>
          <p:nvPr/>
        </p:nvSpPr>
        <p:spPr>
          <a:xfrm>
            <a:off x="528607" y="3202297"/>
            <a:ext cx="72117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每个进程都有独立的地址空间，进程之间的切换会有较大的开销。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线程是比进程更小的抽象概念，同一个进程内的多个线程共享进程的地址空间，每个线程都有自己独立的运行栈和程序计数器，线程之间切换的开销小。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B4ADE0-3DBC-4EC7-B9A2-BEA526AAA5A1}"/>
              </a:ext>
            </a:extLst>
          </p:cNvPr>
          <p:cNvSpPr/>
          <p:nvPr/>
        </p:nvSpPr>
        <p:spPr>
          <a:xfrm>
            <a:off x="540363" y="4484559"/>
            <a:ext cx="8603637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一个进程崩溃后，在保护模式下其他进程不会被影响。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一个线程崩溃可能导致整个进程被操作系统杀掉。</a:t>
            </a:r>
          </a:p>
        </p:txBody>
      </p:sp>
    </p:spTree>
    <p:extLst>
      <p:ext uri="{BB962C8B-B14F-4D97-AF65-F5344CB8AC3E}">
        <p14:creationId xmlns:p14="http://schemas.microsoft.com/office/powerpoint/2010/main" val="1118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61879" y="1428956"/>
            <a:ext cx="1924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61879" y="2217933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并发和并行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61879" y="3006910"/>
            <a:ext cx="3477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程序、进程和线程的关系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61879" y="3795886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进程和线程区别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计算机组成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DE4920-D344-4F18-BFF1-13599EAD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84684"/>
            <a:ext cx="47720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并行与并发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A1576A1-64A5-4E3D-946C-B6A8C7F6A4FA}"/>
              </a:ext>
            </a:extLst>
          </p:cNvPr>
          <p:cNvSpPr/>
          <p:nvPr/>
        </p:nvSpPr>
        <p:spPr>
          <a:xfrm>
            <a:off x="467544" y="844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77CC3-21ED-4088-A804-16CF99BF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31590"/>
            <a:ext cx="56007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663085-B51C-4917-9F24-8B2E0512FE04}"/>
              </a:ext>
            </a:extLst>
          </p:cNvPr>
          <p:cNvCxnSpPr/>
          <p:nvPr/>
        </p:nvCxnSpPr>
        <p:spPr>
          <a:xfrm flipH="1">
            <a:off x="3533380" y="1635646"/>
            <a:ext cx="30508" cy="3312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7F1CC8-9F7D-4B0C-A47A-6BB3250C2735}"/>
              </a:ext>
            </a:extLst>
          </p:cNvPr>
          <p:cNvSpPr/>
          <p:nvPr/>
        </p:nvSpPr>
        <p:spPr>
          <a:xfrm>
            <a:off x="3551912" y="4515966"/>
            <a:ext cx="2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dirty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并行与并发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D4988A-1382-4CC2-B096-B7D8D22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8" y="31898"/>
            <a:ext cx="79787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BE80BA-C712-4864-B7E8-0EE99573CDD6}"/>
              </a:ext>
            </a:extLst>
          </p:cNvPr>
          <p:cNvCxnSpPr>
            <a:cxnSpLocks/>
          </p:cNvCxnSpPr>
          <p:nvPr/>
        </p:nvCxnSpPr>
        <p:spPr>
          <a:xfrm>
            <a:off x="4572000" y="699542"/>
            <a:ext cx="0" cy="44202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4455863-7227-45A4-B702-8633734DF9CC}"/>
              </a:ext>
            </a:extLst>
          </p:cNvPr>
          <p:cNvSpPr/>
          <p:nvPr/>
        </p:nvSpPr>
        <p:spPr>
          <a:xfrm>
            <a:off x="4598334" y="4757307"/>
            <a:ext cx="2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6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程序、进程和线程的关系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9C33CB4-3EBF-422C-8D47-3AD8A7988BE0}"/>
              </a:ext>
            </a:extLst>
          </p:cNvPr>
          <p:cNvSpPr/>
          <p:nvPr/>
        </p:nvSpPr>
        <p:spPr>
          <a:xfrm>
            <a:off x="467544" y="844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3A1491-04E2-443E-81AA-3956341C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21" y="2067694"/>
            <a:ext cx="5174428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程序、进程和线程的关系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9C33CB4-3EBF-422C-8D47-3AD8A7988BE0}"/>
              </a:ext>
            </a:extLst>
          </p:cNvPr>
          <p:cNvSpPr/>
          <p:nvPr/>
        </p:nvSpPr>
        <p:spPr>
          <a:xfrm>
            <a:off x="467544" y="844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7A3B40E-2923-479B-9634-F8715788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63638"/>
            <a:ext cx="5044336" cy="25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程序、进程和线程的关系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9C33CB4-3EBF-422C-8D47-3AD8A7988BE0}"/>
              </a:ext>
            </a:extLst>
          </p:cNvPr>
          <p:cNvSpPr/>
          <p:nvPr/>
        </p:nvSpPr>
        <p:spPr>
          <a:xfrm>
            <a:off x="467544" y="844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E90044-2AE1-46EF-A3FB-3495F082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9701"/>
            <a:ext cx="4099545" cy="34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5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147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程序、进程和线程的关系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9C33CB4-3EBF-422C-8D47-3AD8A7988BE0}"/>
              </a:ext>
            </a:extLst>
          </p:cNvPr>
          <p:cNvSpPr/>
          <p:nvPr/>
        </p:nvSpPr>
        <p:spPr>
          <a:xfrm>
            <a:off x="179512" y="80011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线程的生命周期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6A9140-A8ED-4984-888F-82D37A85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56842"/>
            <a:ext cx="7013600" cy="42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6554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224</Words>
  <Application>Microsoft Office PowerPoint</Application>
  <PresentationFormat>全屏显示(16:9)</PresentationFormat>
  <Paragraphs>43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110</cp:revision>
  <dcterms:created xsi:type="dcterms:W3CDTF">2016-04-09T09:29:00Z</dcterms:created>
  <dcterms:modified xsi:type="dcterms:W3CDTF">2024-04-14T16:08:42Z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