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182" autoAdjust="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431540" y="197158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 </a:t>
            </a:r>
            <a:r>
              <a:rPr lang="en-US" altLang="zh-CN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 Email </a:t>
            </a:r>
            <a:r>
              <a:rPr lang="zh-CN" altLang="en-US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 </a:t>
            </a:r>
            <a:r>
              <a:rPr lang="en-US" altLang="zh-CN" sz="3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Thymeleaf</a:t>
            </a:r>
            <a:r>
              <a:rPr lang="en-US" altLang="zh-CN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技术，向新注册用户发送激活邮件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14</Words>
  <Application>Microsoft Office PowerPoint</Application>
  <PresentationFormat>全屏显示(16:9)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第一PPT，www.1ppt.com​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81</cp:revision>
  <dcterms:created xsi:type="dcterms:W3CDTF">2016-04-09T09:29:00Z</dcterms:created>
  <dcterms:modified xsi:type="dcterms:W3CDTF">2024-03-29T02:22:25Z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