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376" r:id="rId4"/>
    <p:sldId id="293" r:id="rId5"/>
    <p:sldId id="324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71600" y="221171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 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如何统计一张表的行数？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03848" y="1635646"/>
            <a:ext cx="2598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自动统计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03848" y="2475367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手动统计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03848" y="3315087"/>
            <a:ext cx="4108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函数的区别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高级接口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的线程，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用户线程的建立，同步，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调度，销毁</a:t>
            </a:r>
            <a:r>
              <a:rPr lang="zh-CN" altLang="en-US" sz="140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50113AD-2227-4939-BA6B-7133EBEC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5307" y="339502"/>
            <a:ext cx="1877841" cy="13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8904CA1-6606-44B7-A860-FB15C299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634258"/>
            <a:ext cx="1752956" cy="1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2373"/>
              </p:ext>
            </p:extLst>
          </p:nvPr>
        </p:nvGraphicFramePr>
        <p:xfrm>
          <a:off x="546530" y="1203598"/>
          <a:ext cx="8219856" cy="344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主要存储我们在代码中创建的各种对象和数组。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内存回收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虚拟机栈中的栈帧的内存回收，则取决于方法何时执行完毕并返回。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方法执行完毕后，对应栈帧会出栈，栈帧里面的数据也就从内存中清除了。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自动统计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31ED42C-9FD9-4271-8A83-D29E2E9A3912}"/>
              </a:ext>
            </a:extLst>
          </p:cNvPr>
          <p:cNvSpPr/>
          <p:nvPr/>
        </p:nvSpPr>
        <p:spPr>
          <a:xfrm>
            <a:off x="323528" y="876572"/>
            <a:ext cx="363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存储引擎的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9AFBE0-8467-43C3-A2E9-A32F7E19B4A5}"/>
              </a:ext>
            </a:extLst>
          </p:cNvPr>
          <p:cNvSpPr/>
          <p:nvPr/>
        </p:nvSpPr>
        <p:spPr>
          <a:xfrm>
            <a:off x="1286450" y="2355726"/>
            <a:ext cx="6736139" cy="6349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存储引擎把一张表的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总行数存储在磁盘上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，因此执行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count(*)</a:t>
            </a:r>
          </a:p>
          <a:p>
            <a:pPr>
              <a:lnSpc>
                <a:spcPts val="2200"/>
              </a:lnSpc>
            </a:pP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的时候</a:t>
            </a:r>
            <a:r>
              <a:rPr lang="zh-CN" altLang="en-US" sz="16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直接返回这个数据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就可以，效率很高。</a:t>
            </a:r>
          </a:p>
        </p:txBody>
      </p:sp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002478" y="2070506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196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64" y="1326943"/>
            <a:ext cx="5724525" cy="3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1115</Words>
  <Application>Microsoft Office PowerPoint</Application>
  <PresentationFormat>全屏显示(16:9)</PresentationFormat>
  <Paragraphs>139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483</cp:revision>
  <dcterms:created xsi:type="dcterms:W3CDTF">2016-04-09T09:29:00Z</dcterms:created>
  <dcterms:modified xsi:type="dcterms:W3CDTF">2024-04-25T01:12:10Z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