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86" r:id="rId4"/>
    <p:sldId id="293" r:id="rId5"/>
    <p:sldId id="294" r:id="rId6"/>
    <p:sldId id="295" r:id="rId7"/>
    <p:sldId id="29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2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4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5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聊一聊</a:t>
            </a:r>
            <a:r>
              <a:rPr lang="en-US" altLang="zh-CN" sz="4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24361" y="1707654"/>
            <a:ext cx="2069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Web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324361" y="2592946"/>
            <a:ext cx="415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sz="24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838042-92CC-4EFB-804B-ED47C10CAA52}"/>
              </a:ext>
            </a:extLst>
          </p:cNvPr>
          <p:cNvSpPr/>
          <p:nvPr/>
        </p:nvSpPr>
        <p:spPr>
          <a:xfrm>
            <a:off x="3324361" y="3478237"/>
            <a:ext cx="3729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en-US" altLang="zh-CN" sz="2400" b="1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37AEF0-0B2A-4FFE-A73E-D4D02501A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1550"/>
            <a:ext cx="5572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CA1373AF-F638-4F7D-8304-30E738B45030}"/>
              </a:ext>
            </a:extLst>
          </p:cNvPr>
          <p:cNvSpPr txBox="1"/>
          <p:nvPr/>
        </p:nvSpPr>
        <p:spPr>
          <a:xfrm>
            <a:off x="6588224" y="2067694"/>
            <a:ext cx="2185004" cy="1319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协议的特点：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无状态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DE8CD6-05C8-4BFB-8A58-58C3221B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470"/>
            <a:ext cx="4630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352B85-A0BD-4FE9-956D-5EFBB54F7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19834"/>
              </p:ext>
            </p:extLst>
          </p:nvPr>
        </p:nvGraphicFramePr>
        <p:xfrm>
          <a:off x="5314305" y="2427734"/>
          <a:ext cx="3543026" cy="1024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1513">
                  <a:extLst>
                    <a:ext uri="{9D8B030D-6E8A-4147-A177-3AD203B41FA5}">
                      <a16:colId xmlns:a16="http://schemas.microsoft.com/office/drawing/2014/main" val="874020505"/>
                    </a:ext>
                  </a:extLst>
                </a:gridCol>
                <a:gridCol w="1771513">
                  <a:extLst>
                    <a:ext uri="{9D8B030D-6E8A-4147-A177-3AD203B41FA5}">
                      <a16:colId xmlns:a16="http://schemas.microsoft.com/office/drawing/2014/main" val="3206305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1400" kern="100">
                          <a:effectLst/>
                        </a:rPr>
                        <a:t>大类型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1400" kern="100">
                          <a:effectLst/>
                        </a:rPr>
                        <a:t>小类型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910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html, plain, css, 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97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image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jpeg, png, gif, 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3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15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7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B2891E7-F213-4874-B6DC-30CB915F66CC}"/>
              </a:ext>
            </a:extLst>
          </p:cNvPr>
          <p:cNvSpPr txBox="1"/>
          <p:nvPr/>
        </p:nvSpPr>
        <p:spPr>
          <a:xfrm>
            <a:off x="4076995" y="2981277"/>
            <a:ext cx="403244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类都要继承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HttpServlet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类，并重写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doGet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doPost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7320A-C291-4D9A-AC98-54FD60E1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18" y="1335473"/>
            <a:ext cx="30099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8BA34BB-6973-4AC4-BB28-5EC4563171A6}"/>
              </a:ext>
            </a:extLst>
          </p:cNvPr>
          <p:cNvSpPr txBox="1"/>
          <p:nvPr/>
        </p:nvSpPr>
        <p:spPr>
          <a:xfrm>
            <a:off x="4048178" y="1335473"/>
            <a:ext cx="367240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是一个小型的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服务器，可以处理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 GET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DE73889-0CD2-4A18-9F9D-CBDD1736651A}"/>
              </a:ext>
            </a:extLst>
          </p:cNvPr>
          <p:cNvSpPr/>
          <p:nvPr/>
        </p:nvSpPr>
        <p:spPr>
          <a:xfrm>
            <a:off x="5508104" y="2173991"/>
            <a:ext cx="288032" cy="5760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1F3265-65B9-4184-94FC-FDD314CDEC35}"/>
              </a:ext>
            </a:extLst>
          </p:cNvPr>
          <p:cNvSpPr txBox="1"/>
          <p:nvPr/>
        </p:nvSpPr>
        <p:spPr>
          <a:xfrm>
            <a:off x="568558" y="1033719"/>
            <a:ext cx="2048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1BDB5A-E457-4EE3-9C03-7CEC36553D9C}"/>
              </a:ext>
            </a:extLst>
          </p:cNvPr>
          <p:cNvSpPr txBox="1"/>
          <p:nvPr/>
        </p:nvSpPr>
        <p:spPr>
          <a:xfrm>
            <a:off x="4076995" y="3939902"/>
            <a:ext cx="403244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必须放到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容器中运行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1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D0956D-CB1F-45B3-B960-29970BB0D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15566"/>
            <a:ext cx="6348406" cy="2518633"/>
          </a:xfrm>
          <a:prstGeom prst="rect">
            <a:avLst/>
          </a:prstGeom>
        </p:spPr>
      </p:pic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40342-6984-4126-BFA3-6BF4A82FB5E8}"/>
              </a:ext>
            </a:extLst>
          </p:cNvPr>
          <p:cNvSpPr txBox="1"/>
          <p:nvPr/>
        </p:nvSpPr>
        <p:spPr>
          <a:xfrm>
            <a:off x="5724128" y="3795887"/>
            <a:ext cx="252028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就是一个普通的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类，监听一个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对象的生命周期以及行为，不在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语境下也可以实现。</a:t>
            </a:r>
            <a:endParaRPr lang="en-US" altLang="zh-CN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只是被监听的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对象很特殊，所以放进了三大组件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D5318EE-A53A-48FD-BD69-76166EF8B5BA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508104" y="3075806"/>
            <a:ext cx="1476164" cy="72008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0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E48B3F-00B3-4101-A055-4D33A66DB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9144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6318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151</Words>
  <Application>Microsoft Office PowerPoint</Application>
  <PresentationFormat>全屏显示(16:9)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84</cp:revision>
  <dcterms:created xsi:type="dcterms:W3CDTF">2016-04-09T09:29:00Z</dcterms:created>
  <dcterms:modified xsi:type="dcterms:W3CDTF">2024-03-21T15:18:36Z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