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8" r:id="rId2"/>
    <p:sldId id="287" r:id="rId3"/>
    <p:sldId id="286" r:id="rId4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182" autoAdjust="0"/>
  </p:normalViewPr>
  <p:slideViewPr>
    <p:cSldViewPr>
      <p:cViewPr varScale="1">
        <p:scale>
          <a:sx n="157" d="100"/>
          <a:sy n="157" d="100"/>
        </p:scale>
        <p:origin x="494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2024-03-21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6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142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715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63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4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3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6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9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845849" y="14453070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2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2024-03-21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传统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9FE8491A-D45B-4A99-9EDC-A4FFF4CE7FA0}"/>
              </a:ext>
            </a:extLst>
          </p:cNvPr>
          <p:cNvSpPr txBox="1"/>
          <p:nvPr/>
        </p:nvSpPr>
        <p:spPr>
          <a:xfrm>
            <a:off x="641056" y="1131590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200" dirty="0">
                <a:ln>
                  <a:noFill/>
                </a:ln>
                <a:solidFill>
                  <a:srgbClr val="7F7F7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7F7F7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zh-CN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0302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传统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39928DD9-E039-4A68-921F-BFDC61014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143000"/>
            <a:ext cx="70580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59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传统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76B6FC69-F014-4662-B585-EE2E3FC15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58367"/>
            <a:ext cx="8280920" cy="41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18</Words>
  <Application>Microsoft Office PowerPoint</Application>
  <PresentationFormat>全屏显示(16:9)</PresentationFormat>
  <Paragraphs>9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微软雅黑</vt:lpstr>
      <vt:lpstr>Arial</vt:lpstr>
      <vt:lpstr>Calibri</vt:lpstr>
      <vt:lpstr>第一PPT，www.1ppt.com​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Administrator</cp:lastModifiedBy>
  <cp:revision>89</cp:revision>
  <dcterms:created xsi:type="dcterms:W3CDTF">2016-04-09T09:29:00Z</dcterms:created>
  <dcterms:modified xsi:type="dcterms:W3CDTF">2024-03-21T15:35:14Z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