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7" r:id="rId4"/>
    <p:sldId id="288" r:id="rId5"/>
    <p:sldId id="289" r:id="rId6"/>
    <p:sldId id="291" r:id="rId7"/>
    <p:sldId id="290" r:id="rId8"/>
    <p:sldId id="292" r:id="rId9"/>
    <p:sldId id="294" r:id="rId10"/>
    <p:sldId id="293" r:id="rId11"/>
    <p:sldId id="295" r:id="rId12"/>
    <p:sldId id="29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3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2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2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5596" y="84355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介绍一下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类常见方法？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CAD61-8AB4-42EA-9107-99B109F0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51670"/>
            <a:ext cx="7524328" cy="314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69BC8B4F-4A33-4A1F-96F8-BBC903B090B9}"/>
              </a:ext>
            </a:extLst>
          </p:cNvPr>
          <p:cNvSpPr txBox="1"/>
          <p:nvPr/>
        </p:nvSpPr>
        <p:spPr>
          <a:xfrm>
            <a:off x="865954" y="968898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如何解决线程同步问题？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22A3B151-B072-4FA9-92D0-E1C2CE19F351}"/>
              </a:ext>
            </a:extLst>
          </p:cNvPr>
          <p:cNvSpPr txBox="1"/>
          <p:nvPr/>
        </p:nvSpPr>
        <p:spPr>
          <a:xfrm>
            <a:off x="1315750" y="2194339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、原生实现，什么手段不用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Producer_Consumer01.java  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线程忙等</a:t>
            </a:r>
            <a:endParaRPr lang="en-US" altLang="zh-CN" sz="1400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35280B99-6726-4EEC-867D-7BD196BB5EF7}"/>
              </a:ext>
            </a:extLst>
          </p:cNvPr>
          <p:cNvSpPr txBox="1"/>
          <p:nvPr/>
        </p:nvSpPr>
        <p:spPr>
          <a:xfrm>
            <a:off x="1315750" y="2808056"/>
            <a:ext cx="695648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解决线程忙等问题 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Producer_Consumer02.java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E815A239-D227-4B53-B58C-D1578A2D5CA2}"/>
              </a:ext>
            </a:extLst>
          </p:cNvPr>
          <p:cNvSpPr txBox="1"/>
          <p:nvPr/>
        </p:nvSpPr>
        <p:spPr>
          <a:xfrm>
            <a:off x="1168072" y="3579862"/>
            <a:ext cx="686701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Producer_Consumer03.java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03AF66D2-B410-4D85-8594-89872E29A776}"/>
              </a:ext>
            </a:extLst>
          </p:cNvPr>
          <p:cNvSpPr txBox="1"/>
          <p:nvPr/>
        </p:nvSpPr>
        <p:spPr>
          <a:xfrm>
            <a:off x="851882" y="1494317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以实现一个生产者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消费者模型为例：</a:t>
            </a:r>
            <a:endParaRPr lang="en-US" altLang="zh-CN" sz="1400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6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8D07803B-86F8-438F-9B61-61782D4A3553}"/>
              </a:ext>
            </a:extLst>
          </p:cNvPr>
          <p:cNvSpPr txBox="1"/>
          <p:nvPr/>
        </p:nvSpPr>
        <p:spPr>
          <a:xfrm>
            <a:off x="1203301" y="1203598"/>
            <a:ext cx="5835876" cy="304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消费者线程同步问题总结：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原生实现生产者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消费者模型，会导致线程忙等问题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让处于忙等状态的线程主动退出，但是会报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异常是因为调用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方法的对象没有进行同步，所以必须使用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关键字进行同步，不然无法调用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endParaRPr lang="en-US" altLang="zh-CN" sz="1400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94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7CCAF09B-CC3B-41F8-AF2C-506E91A2E02F}"/>
              </a:ext>
            </a:extLst>
          </p:cNvPr>
          <p:cNvSpPr txBox="1"/>
          <p:nvPr/>
        </p:nvSpPr>
        <p:spPr>
          <a:xfrm>
            <a:off x="935596" y="84355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介绍一下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类常见方法？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42B5FE-2C6F-4510-83F8-EC11A768ED31}"/>
              </a:ext>
            </a:extLst>
          </p:cNvPr>
          <p:cNvSpPr txBox="1"/>
          <p:nvPr/>
        </p:nvSpPr>
        <p:spPr>
          <a:xfrm>
            <a:off x="993361" y="1585489"/>
            <a:ext cx="69059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中所有类的父类，其中有一些常用的方法：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方法，该方法返回一个字符串，默认的实现方式 类名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哈希值的十六进制表示，我们写的自定义类通常会重新该方法以打印对象相关信息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值，表示该对象的哈希值，这个值与对象的内存地址有关。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方法返回布尔值，用于比较两个对象是否相等，默认的实现方式是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运算符。用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等集合保持自定义类时，为了能够正确存储，通常要同时重写这两个方法。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方法用于多线程中，对象调用该方法，会主动释放锁资源，并将当前线程进入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方法也用在多线程中，对象调用该方法，会唤醒等待该对象锁资源的线程，它们的区别在于，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方法会从等待该对象锁资源的线程中随机唤醒一个线程，没有被唤醒的线程，继续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则会唤醒所有等待该对象锁资源的线程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让它们去竞争锁资源，没有竞争到锁资源的线程会进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wati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可以实现一个简单的生产者消费者模型，配和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关键字做到线程同步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8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21">
            <a:extLst>
              <a:ext uri="{FF2B5EF4-FFF2-40B4-BE49-F238E27FC236}">
                <a16:creationId xmlns:a16="http://schemas.microsoft.com/office/drawing/2014/main" id="{C53C4C77-A9C1-4B23-AC1B-D5F131F25264}"/>
              </a:ext>
            </a:extLst>
          </p:cNvPr>
          <p:cNvSpPr txBox="1"/>
          <p:nvPr/>
        </p:nvSpPr>
        <p:spPr>
          <a:xfrm>
            <a:off x="641056" y="2427734"/>
            <a:ext cx="529258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方法没有参数，返回值是字符串。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默认的实现方式是返回：类名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哈希值十六进制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自定义类通常会重写该方法，以打印对象相关信息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D2767-296D-49D6-B6D0-6F9C7939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" y="1011600"/>
            <a:ext cx="7346869" cy="990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C218A7-F499-4040-B028-83277A5F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56" y="1851670"/>
            <a:ext cx="350777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D0F71FA-4DD4-48BE-94B4-9842C672E549}"/>
              </a:ext>
            </a:extLst>
          </p:cNvPr>
          <p:cNvSpPr txBox="1"/>
          <p:nvPr/>
        </p:nvSpPr>
        <p:spPr>
          <a:xfrm>
            <a:off x="620551" y="2571750"/>
            <a:ext cx="378133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修饰表示由本地语言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(C, C++)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会返回一个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值，代表该对象的哈希值，这个值与对象的内存地址相关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939EFD1C-3304-4B42-A34E-0EBABA69435E}"/>
              </a:ext>
            </a:extLst>
          </p:cNvPr>
          <p:cNvSpPr txBox="1"/>
          <p:nvPr/>
        </p:nvSpPr>
        <p:spPr>
          <a:xfrm>
            <a:off x="620551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99FAFCD-9C27-475E-B9B3-AB6E3381BC0B}"/>
              </a:ext>
            </a:extLst>
          </p:cNvPr>
          <p:cNvSpPr txBox="1"/>
          <p:nvPr/>
        </p:nvSpPr>
        <p:spPr>
          <a:xfrm>
            <a:off x="4860032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88B9EE-C0B4-423E-A11A-01157736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432" y="1403992"/>
            <a:ext cx="403244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obj)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obj)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E1FAEB20-913E-4D0E-8BD9-B8057BF6DA51}"/>
              </a:ext>
            </a:extLst>
          </p:cNvPr>
          <p:cNvSpPr txBox="1"/>
          <p:nvPr/>
        </p:nvSpPr>
        <p:spPr>
          <a:xfrm>
            <a:off x="4742118" y="2598026"/>
            <a:ext cx="378133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会与另一个对象做比较，返回一个布尔值，代表是否相等。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的默认实现方式是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69C65B2B-F492-4187-9C3A-7D172174FCF6}"/>
              </a:ext>
            </a:extLst>
          </p:cNvPr>
          <p:cNvSpPr txBox="1"/>
          <p:nvPr/>
        </p:nvSpPr>
        <p:spPr>
          <a:xfrm>
            <a:off x="829833" y="1176484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为什么要把这两个方法放在一起说呢？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328513F7-6C14-49AB-AFF8-A7499BB5A0ED}"/>
              </a:ext>
            </a:extLst>
          </p:cNvPr>
          <p:cNvSpPr txBox="1"/>
          <p:nvPr/>
        </p:nvSpPr>
        <p:spPr>
          <a:xfrm>
            <a:off x="827584" y="1871174"/>
            <a:ext cx="557941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因为我们在用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等集合类型存储自定义类时，为了保证能正确存储，通常需要把它俩一起重写。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Person01.java</a:t>
            </a:r>
          </a:p>
        </p:txBody>
      </p:sp>
    </p:spTree>
    <p:extLst>
      <p:ext uri="{BB962C8B-B14F-4D97-AF65-F5344CB8AC3E}">
        <p14:creationId xmlns:p14="http://schemas.microsoft.com/office/powerpoint/2010/main" val="16080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是物理上相等，比较两个对象的内存地址，如果返回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，代表这两个对象是在同一块内存地址，当然就是同一个对象。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7978122-4319-40C3-9A88-190EF2B49829}"/>
              </a:ext>
            </a:extLst>
          </p:cNvPr>
          <p:cNvSpPr txBox="1"/>
          <p:nvPr/>
        </p:nvSpPr>
        <p:spPr>
          <a:xfrm>
            <a:off x="753505" y="3013951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的默认实现就是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9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是物理上相等，比较两个对象的内存地址，如果返回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，代表这两个对象是在同一块内存地址，当然就是同一个对象。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7978122-4319-40C3-9A88-190EF2B49829}"/>
              </a:ext>
            </a:extLst>
          </p:cNvPr>
          <p:cNvSpPr txBox="1"/>
          <p:nvPr/>
        </p:nvSpPr>
        <p:spPr>
          <a:xfrm>
            <a:off x="753505" y="3013951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的默认实现就是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2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是哈希函数，返回一个哈希值。 我们要求哈希函数：同一个对象返回相同的哈希值。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但哈希函数可能有哈希冲突，即两个不同的对象，具有相同的哈希值。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66CB23A-5A2F-4187-812E-563D636BA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46555"/>
              </p:ext>
            </p:extLst>
          </p:nvPr>
        </p:nvGraphicFramePr>
        <p:xfrm>
          <a:off x="1282996" y="2859782"/>
          <a:ext cx="652936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56756">
                  <a:extLst>
                    <a:ext uri="{9D8B030D-6E8A-4147-A177-3AD203B41FA5}">
                      <a16:colId xmlns:a16="http://schemas.microsoft.com/office/drawing/2014/main" val="366581262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84390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1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成立，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一定成立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0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不成立，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可能成立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成立，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可能成立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不成立，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一定不成立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7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69BC8B4F-4A33-4A1F-96F8-BBC903B090B9}"/>
              </a:ext>
            </a:extLst>
          </p:cNvPr>
          <p:cNvSpPr txBox="1"/>
          <p:nvPr/>
        </p:nvSpPr>
        <p:spPr>
          <a:xfrm>
            <a:off x="1090852" y="1347614"/>
            <a:ext cx="5400798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方法用于在多线程中，被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同步的对象调用，该方法会主动让当前线程进入等待状态，主动释放锁。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方法用于多线程中，对象调用该方法，会唤起等待该对象锁资源的线程。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会从等待该对象锁的线程中随机选择一个线程进行唤醒，其它线程继续等待；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会唤醒所有等待该对象锁资源的线程，让它们一起竞争该锁资源，但只有一个线程能够竞争到，竞争不到的其它线程处于阻塞状态。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可以用于解决线程同步问题。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2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942600EA-4730-4660-A01A-8D61771962BB}"/>
              </a:ext>
            </a:extLst>
          </p:cNvPr>
          <p:cNvSpPr txBox="1"/>
          <p:nvPr/>
        </p:nvSpPr>
        <p:spPr>
          <a:xfrm>
            <a:off x="107504" y="2067694"/>
            <a:ext cx="257454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线程有哪些状态？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48937F-7C51-4A93-9B7F-979FF41DA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7330"/>
            <a:ext cx="6483251" cy="42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43093CBE-2A6A-4DA8-B680-7BD8664F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49" y="2787774"/>
            <a:ext cx="199560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WAITING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TIMED_WAITING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TERMINATED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575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1104</Words>
  <Application>Microsoft Office PowerPoint</Application>
  <PresentationFormat>全屏显示(16:9)</PresentationFormat>
  <Paragraphs>79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Consolas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71</cp:revision>
  <dcterms:created xsi:type="dcterms:W3CDTF">2016-04-09T09:29:00Z</dcterms:created>
  <dcterms:modified xsi:type="dcterms:W3CDTF">2024-03-18T05:18:16Z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