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9" r:id="rId3"/>
    <p:sldId id="286" r:id="rId4"/>
    <p:sldId id="304" r:id="rId5"/>
    <p:sldId id="305" r:id="rId6"/>
    <p:sldId id="306" r:id="rId7"/>
    <p:sldId id="309" r:id="rId8"/>
    <p:sldId id="308" r:id="rId9"/>
    <p:sldId id="307" r:id="rId10"/>
    <p:sldId id="310" r:id="rId11"/>
    <p:sldId id="311" r:id="rId12"/>
    <p:sldId id="312" r:id="rId13"/>
    <p:sldId id="313" r:id="rId14"/>
    <p:sldId id="314" r:id="rId15"/>
    <p:sldId id="315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82" autoAdjust="0"/>
  </p:normalViewPr>
  <p:slideViewPr>
    <p:cSldViewPr>
      <p:cViewPr varScale="1">
        <p:scale>
          <a:sx n="157" d="100"/>
          <a:sy n="157" d="100"/>
        </p:scale>
        <p:origin x="61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39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23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63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9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2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8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4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9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97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668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336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1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justinqin/article/details/11951901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5536" y="192367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正向代理和反向代理？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931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静态动态资源分离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70" name="Picture 2" descr="在这里插入图片描述">
            <a:extLst>
              <a:ext uri="{FF2B5EF4-FFF2-40B4-BE49-F238E27FC236}">
                <a16:creationId xmlns:a16="http://schemas.microsoft.com/office/drawing/2014/main" id="{0F57D7C2-B31E-47CF-B30D-C8B4214B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5606"/>
            <a:ext cx="7588389" cy="370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6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931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静态动态资源分离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DF80A91-0CFE-429C-BFD5-F041E9C8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7596336" cy="3879108"/>
          </a:xfrm>
          <a:prstGeom prst="rect">
            <a:avLst/>
          </a:prstGeom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591F624B-B62F-4671-BFA6-33FBDE88300C}"/>
              </a:ext>
            </a:extLst>
          </p:cNvPr>
          <p:cNvSpPr txBox="1"/>
          <p:nvPr/>
        </p:nvSpPr>
        <p:spPr>
          <a:xfrm>
            <a:off x="9601" y="1707654"/>
            <a:ext cx="108125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nginx.conf</a:t>
            </a:r>
            <a:endParaRPr lang="zh-CN" altLang="en-US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1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931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静态动态资源分离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71C18AE-9C69-4301-B3AA-0A60ABCC0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845561"/>
            <a:ext cx="5349704" cy="426757"/>
          </a:xfrm>
          <a:prstGeom prst="rect">
            <a:avLst/>
          </a:prstGeom>
        </p:spPr>
      </p:pic>
      <p:pic>
        <p:nvPicPr>
          <p:cNvPr id="8194" name="Picture 2" descr="在这里插入图片描述">
            <a:extLst>
              <a:ext uri="{FF2B5EF4-FFF2-40B4-BE49-F238E27FC236}">
                <a16:creationId xmlns:a16="http://schemas.microsoft.com/office/drawing/2014/main" id="{750092CD-619C-476C-B191-9B563257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8" y="1449252"/>
            <a:ext cx="7416824" cy="369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1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931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静态动态资源分离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34A26CD-545D-430B-9B39-4F8526E8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09" y="759270"/>
            <a:ext cx="6401355" cy="876376"/>
          </a:xfrm>
          <a:prstGeom prst="rect">
            <a:avLst/>
          </a:prstGeom>
        </p:spPr>
      </p:pic>
      <p:pic>
        <p:nvPicPr>
          <p:cNvPr id="10242" name="Picture 2" descr="在这里插入图片描述">
            <a:extLst>
              <a:ext uri="{FF2B5EF4-FFF2-40B4-BE49-F238E27FC236}">
                <a16:creationId xmlns:a16="http://schemas.microsoft.com/office/drawing/2014/main" id="{11BA2FEA-EC6A-4ECB-BA95-366EF4420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635646"/>
            <a:ext cx="9144000" cy="357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5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931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静态动态资源分离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18D9D7A-D0E8-49B3-8533-9459F172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40543"/>
            <a:ext cx="8712968" cy="712716"/>
          </a:xfrm>
          <a:prstGeom prst="rect">
            <a:avLst/>
          </a:prstGeom>
        </p:spPr>
      </p:pic>
      <p:pic>
        <p:nvPicPr>
          <p:cNvPr id="11266" name="Picture 2" descr="在这里插入图片描述">
            <a:extLst>
              <a:ext uri="{FF2B5EF4-FFF2-40B4-BE49-F238E27FC236}">
                <a16:creationId xmlns:a16="http://schemas.microsoft.com/office/drawing/2014/main" id="{1F8DA41C-7128-4187-811C-879F7E86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3259"/>
            <a:ext cx="9144000" cy="337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95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931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静态动态资源分离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220D4B1-423E-4C49-81F1-9009699A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58" y="869043"/>
            <a:ext cx="8512278" cy="602032"/>
          </a:xfrm>
          <a:prstGeom prst="rect">
            <a:avLst/>
          </a:prstGeom>
        </p:spPr>
      </p:pic>
      <p:pic>
        <p:nvPicPr>
          <p:cNvPr id="12290" name="Picture 2" descr="在这里插入图片描述">
            <a:extLst>
              <a:ext uri="{FF2B5EF4-FFF2-40B4-BE49-F238E27FC236}">
                <a16:creationId xmlns:a16="http://schemas.microsoft.com/office/drawing/2014/main" id="{0DE2EC16-E3F9-4319-834F-1196A5250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76" y="1471075"/>
            <a:ext cx="8981212" cy="36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30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635896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15816" y="1347614"/>
            <a:ext cx="259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什么是代理？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2915816" y="2155923"/>
            <a:ext cx="3207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什么是正向代理？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838042-92CC-4EFB-804B-ED47C10CAA52}"/>
              </a:ext>
            </a:extLst>
          </p:cNvPr>
          <p:cNvSpPr/>
          <p:nvPr/>
        </p:nvSpPr>
        <p:spPr>
          <a:xfrm>
            <a:off x="2915816" y="2935818"/>
            <a:ext cx="3207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什么是反向代理？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CF7110-6E5C-4389-849F-585277A5EAF1}"/>
              </a:ext>
            </a:extLst>
          </p:cNvPr>
          <p:cNvSpPr/>
          <p:nvPr/>
        </p:nvSpPr>
        <p:spPr>
          <a:xfrm>
            <a:off x="2915816" y="3729921"/>
            <a:ext cx="5511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Nginx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正向代理和反向代理的实现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49FC79-6917-403A-B51C-EFDE264F358B}"/>
              </a:ext>
            </a:extLst>
          </p:cNvPr>
          <p:cNvSpPr/>
          <p:nvPr/>
        </p:nvSpPr>
        <p:spPr>
          <a:xfrm>
            <a:off x="2915816" y="4524024"/>
            <a:ext cx="3958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静态动态资源分离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什么是代理？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9315EF13-3AB9-4BFC-832F-85521766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23678"/>
            <a:ext cx="9144000" cy="11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什么是正向代理？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39881843-B580-4225-ADD9-9EE092F9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7694"/>
            <a:ext cx="9144000" cy="11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4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什么是正向代理？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A4E5096C-BF38-4466-BE73-51EB7A217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" y="552439"/>
            <a:ext cx="9144000" cy="443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3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什么是反向代理？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98" name="Picture 2" descr="在这里插入图片描述">
            <a:extLst>
              <a:ext uri="{FF2B5EF4-FFF2-40B4-BE49-F238E27FC236}">
                <a16:creationId xmlns:a16="http://schemas.microsoft.com/office/drawing/2014/main" id="{6D38FFBD-4521-4972-A783-473475615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2313"/>
            <a:ext cx="9144000" cy="11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3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什么是反向代理？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4" name="Picture 4" descr="在这里插入图片描述">
            <a:extLst>
              <a:ext uri="{FF2B5EF4-FFF2-40B4-BE49-F238E27FC236}">
                <a16:creationId xmlns:a16="http://schemas.microsoft.com/office/drawing/2014/main" id="{2BB9BF38-20A0-4036-81C8-2D124BAE3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0"/>
            <a:ext cx="46005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01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在这里插入图片描述">
            <a:extLst>
              <a:ext uri="{FF2B5EF4-FFF2-40B4-BE49-F238E27FC236}">
                <a16:creationId xmlns:a16="http://schemas.microsoft.com/office/drawing/2014/main" id="{51F1CB9B-94BA-464E-BEDB-5C447F73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9502"/>
            <a:ext cx="5137373" cy="45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3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2998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正向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代理和反向代理的实现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21">
            <a:extLst>
              <a:ext uri="{FF2B5EF4-FFF2-40B4-BE49-F238E27FC236}">
                <a16:creationId xmlns:a16="http://schemas.microsoft.com/office/drawing/2014/main" id="{1B94DDF2-CCFC-463D-BDA6-053C7CF0750D}"/>
              </a:ext>
            </a:extLst>
          </p:cNvPr>
          <p:cNvSpPr txBox="1"/>
          <p:nvPr/>
        </p:nvSpPr>
        <p:spPr>
          <a:xfrm>
            <a:off x="437645" y="987574"/>
            <a:ext cx="103801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正向代理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4D1CF046-F594-4A4A-BEF7-B7B966DFE511}"/>
              </a:ext>
            </a:extLst>
          </p:cNvPr>
          <p:cNvSpPr txBox="1"/>
          <p:nvPr/>
        </p:nvSpPr>
        <p:spPr>
          <a:xfrm>
            <a:off x="641056" y="1696867"/>
            <a:ext cx="526752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https://blog.csdn.net/justinqin/article/details/119519019</a:t>
            </a:r>
            <a:endParaRPr lang="zh-CN" altLang="en-US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6519CBEC-0648-45E2-AC3C-8682320B3D7D}"/>
              </a:ext>
            </a:extLst>
          </p:cNvPr>
          <p:cNvSpPr txBox="1"/>
          <p:nvPr/>
        </p:nvSpPr>
        <p:spPr>
          <a:xfrm>
            <a:off x="437645" y="2499742"/>
            <a:ext cx="103801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反向代理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177E2A9C-BC64-4901-B672-EA8EA8FF2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6" y="2588943"/>
            <a:ext cx="8423920" cy="25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10809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148</Words>
  <Application>Microsoft Office PowerPoint</Application>
  <PresentationFormat>全屏显示(16:9)</PresentationFormat>
  <Paragraphs>37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微软雅黑</vt:lpstr>
      <vt:lpstr>Arial</vt:lpstr>
      <vt:lpstr>Calibri</vt:lpstr>
      <vt:lpstr>Impact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101</cp:revision>
  <dcterms:created xsi:type="dcterms:W3CDTF">2016-04-09T09:29:00Z</dcterms:created>
  <dcterms:modified xsi:type="dcterms:W3CDTF">2024-03-30T11:41:34Z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