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286" r:id="rId4"/>
    <p:sldId id="298" r:id="rId5"/>
    <p:sldId id="300" r:id="rId6"/>
    <p:sldId id="301" r:id="rId7"/>
    <p:sldId id="303" r:id="rId8"/>
    <p:sldId id="30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1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2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3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71600" y="235572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35896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15816" y="1347614"/>
            <a:ext cx="4044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Nginx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2915816" y="2155923"/>
            <a:ext cx="400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交叉概念：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838042-92CC-4EFB-804B-ED47C10CAA52}"/>
              </a:ext>
            </a:extLst>
          </p:cNvPr>
          <p:cNvSpPr/>
          <p:nvPr/>
        </p:nvSpPr>
        <p:spPr>
          <a:xfrm>
            <a:off x="2915816" y="2935818"/>
            <a:ext cx="4054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交叉概念：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CF7110-6E5C-4389-849F-585277A5EAF1}"/>
              </a:ext>
            </a:extLst>
          </p:cNvPr>
          <p:cNvSpPr/>
          <p:nvPr/>
        </p:nvSpPr>
        <p:spPr>
          <a:xfrm>
            <a:off x="2915816" y="3729921"/>
            <a:ext cx="4044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Nginx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9FC79-6917-403A-B51C-EFDE264F358B}"/>
              </a:ext>
            </a:extLst>
          </p:cNvPr>
          <p:cNvSpPr/>
          <p:nvPr/>
        </p:nvSpPr>
        <p:spPr>
          <a:xfrm>
            <a:off x="2915816" y="4524024"/>
            <a:ext cx="4937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Nginx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如何配合使用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1BB85704-2E74-460D-A736-1F41C06C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7574"/>
            <a:ext cx="6141120" cy="383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交叉概念：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D25BAFA6-6D91-4AA9-9226-AAB418A2F4E0}"/>
              </a:ext>
            </a:extLst>
          </p:cNvPr>
          <p:cNvSpPr txBox="1"/>
          <p:nvPr/>
        </p:nvSpPr>
        <p:spPr>
          <a:xfrm>
            <a:off x="1207682" y="1131590"/>
            <a:ext cx="54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服务器代指硬件或软件，或是它们协同工作的整体。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2B8BEB-5B98-4365-A35B-3362512D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15581"/>
            <a:ext cx="818089" cy="9981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EA9C6CB-0107-40F3-9250-F5E5E15FBC1A}"/>
              </a:ext>
            </a:extLst>
          </p:cNvPr>
          <p:cNvSpPr txBox="1"/>
          <p:nvPr/>
        </p:nvSpPr>
        <p:spPr>
          <a:xfrm>
            <a:off x="2253868" y="3239717"/>
            <a:ext cx="1133872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硬件部分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EB0C49-4A1B-404B-AF61-3BFE58E9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4799"/>
            <a:ext cx="18192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63814B7-19DC-4C66-BF74-5F34F34BBC00}"/>
              </a:ext>
            </a:extLst>
          </p:cNvPr>
          <p:cNvSpPr txBox="1"/>
          <p:nvPr/>
        </p:nvSpPr>
        <p:spPr>
          <a:xfrm>
            <a:off x="4932040" y="3227824"/>
            <a:ext cx="1133872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1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zh-CN" altLang="en-US" dirty="0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C698B82C-74E1-47AC-9B97-85A633DBE57B}"/>
              </a:ext>
            </a:extLst>
          </p:cNvPr>
          <p:cNvSpPr txBox="1"/>
          <p:nvPr/>
        </p:nvSpPr>
        <p:spPr>
          <a:xfrm>
            <a:off x="6444208" y="2303613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1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服务器软件至少是一台</a:t>
            </a:r>
            <a:r>
              <a:rPr lang="en-US" altLang="zh-CN" sz="11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F48A318-7341-40A0-9973-251FEFB698C4}"/>
              </a:ext>
            </a:extLst>
          </p:cNvPr>
          <p:cNvSpPr txBox="1"/>
          <p:nvPr/>
        </p:nvSpPr>
        <p:spPr>
          <a:xfrm>
            <a:off x="1213262" y="4424659"/>
            <a:ext cx="54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服务器这个交叉概念比较广泛，看不出区别</a:t>
            </a:r>
          </a:p>
        </p:txBody>
      </p:sp>
    </p:spTree>
    <p:extLst>
      <p:ext uri="{BB962C8B-B14F-4D97-AF65-F5344CB8AC3E}">
        <p14:creationId xmlns:p14="http://schemas.microsoft.com/office/powerpoint/2010/main" val="41989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交叉概念：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936A8-4DB0-4CD2-BF97-649C183A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7694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交叉概念：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EDBFA36C-06F6-4A29-ADFA-7669D081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04" y="1203598"/>
            <a:ext cx="66770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9BFD098-A78B-49E9-9CF0-752FE6D1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91630"/>
            <a:ext cx="8712968" cy="22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5077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如何配合使用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97E65746-154F-478C-84E3-19718221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0920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117</Words>
  <Application>Microsoft Office PowerPoint</Application>
  <PresentationFormat>全屏显示(16:9)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89</cp:revision>
  <dcterms:created xsi:type="dcterms:W3CDTF">2016-04-09T09:29:00Z</dcterms:created>
  <dcterms:modified xsi:type="dcterms:W3CDTF">2024-03-30T09:50:43Z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